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3" r:id="rId4"/>
    <p:sldId id="259" r:id="rId5"/>
    <p:sldId id="276" r:id="rId6"/>
    <p:sldId id="257" r:id="rId7"/>
    <p:sldId id="280" r:id="rId8"/>
    <p:sldId id="273" r:id="rId9"/>
    <p:sldId id="274" r:id="rId10"/>
    <p:sldId id="275" r:id="rId11"/>
    <p:sldId id="281" r:id="rId12"/>
    <p:sldId id="282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FF7C80"/>
    <a:srgbClr val="6600CC"/>
    <a:srgbClr val="CC00CC"/>
    <a:srgbClr val="A8CB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6D7A3-F17F-4354-997C-648E4B3BDA4C}" v="56" dt="2019-04-17T17:48:04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3DB8AB44-63BA-43D4-B213-447E54D653C0}"/>
    <pc:docChg chg="undo custSel mod addSld delSld modSld sldOrd">
      <pc:chgData name="LEOPOLDINA Vitković" userId="de5d8406-09fa-41fa-8d28-8a7ba852ce89" providerId="ADAL" clId="{3DB8AB44-63BA-43D4-B213-447E54D653C0}" dt="2019-04-08T13:08:21.333" v="1257" actId="1076"/>
      <pc:docMkLst>
        <pc:docMk/>
      </pc:docMkLst>
      <pc:sldChg chg="addSp delSp modSp">
        <pc:chgData name="LEOPOLDINA Vitković" userId="de5d8406-09fa-41fa-8d28-8a7ba852ce89" providerId="ADAL" clId="{3DB8AB44-63BA-43D4-B213-447E54D653C0}" dt="2019-04-08T13:02:02.662" v="1161" actId="1076"/>
        <pc:sldMkLst>
          <pc:docMk/>
          <pc:sldMk cId="412774113" sldId="258"/>
        </pc:sldMkLst>
        <pc:spChg chg="add mod">
          <ac:chgData name="LEOPOLDINA Vitković" userId="de5d8406-09fa-41fa-8d28-8a7ba852ce89" providerId="ADAL" clId="{3DB8AB44-63BA-43D4-B213-447E54D653C0}" dt="2019-04-07T07:01:28.250" v="989" actId="14100"/>
          <ac:spMkLst>
            <pc:docMk/>
            <pc:sldMk cId="412774113" sldId="258"/>
            <ac:spMk id="2" creationId="{06B11A9C-A5BD-419B-ABA4-B4B6311155E8}"/>
          </ac:spMkLst>
        </pc:spChg>
        <pc:spChg chg="del">
          <ac:chgData name="LEOPOLDINA Vitković" userId="de5d8406-09fa-41fa-8d28-8a7ba852ce89" providerId="ADAL" clId="{3DB8AB44-63BA-43D4-B213-447E54D653C0}" dt="2019-04-03T18:10:25.951" v="37"/>
          <ac:spMkLst>
            <pc:docMk/>
            <pc:sldMk cId="412774113" sldId="258"/>
            <ac:spMk id="2" creationId="{C872827E-BD78-49EC-A745-C9319142E01B}"/>
          </ac:spMkLst>
        </pc:spChg>
        <pc:spChg chg="mod">
          <ac:chgData name="LEOPOLDINA Vitković" userId="de5d8406-09fa-41fa-8d28-8a7ba852ce89" providerId="ADAL" clId="{3DB8AB44-63BA-43D4-B213-447E54D653C0}" dt="2019-04-07T07:00:40.477" v="983" actId="1076"/>
          <ac:spMkLst>
            <pc:docMk/>
            <pc:sldMk cId="412774113" sldId="258"/>
            <ac:spMk id="3" creationId="{14EC9687-D680-4BFA-9443-BB77E578E6E8}"/>
          </ac:spMkLst>
        </pc:spChg>
        <pc:spChg chg="add del mod">
          <ac:chgData name="LEOPOLDINA Vitković" userId="de5d8406-09fa-41fa-8d28-8a7ba852ce89" providerId="ADAL" clId="{3DB8AB44-63BA-43D4-B213-447E54D653C0}" dt="2019-04-05T13:54:16.030" v="264"/>
          <ac:spMkLst>
            <pc:docMk/>
            <pc:sldMk cId="412774113" sldId="258"/>
            <ac:spMk id="4" creationId="{8F9837F6-4299-438B-A971-890E4B95DA77}"/>
          </ac:spMkLst>
        </pc:spChg>
        <pc:spChg chg="add del mod">
          <ac:chgData name="LEOPOLDINA Vitković" userId="de5d8406-09fa-41fa-8d28-8a7ba852ce89" providerId="ADAL" clId="{3DB8AB44-63BA-43D4-B213-447E54D653C0}" dt="2019-04-05T13:42:50.866" v="195"/>
          <ac:spMkLst>
            <pc:docMk/>
            <pc:sldMk cId="412774113" sldId="258"/>
            <ac:spMk id="4" creationId="{E7B7128A-580F-44A6-8693-1089C5AE81A1}"/>
          </ac:spMkLst>
        </pc:spChg>
        <pc:spChg chg="add mod">
          <ac:chgData name="LEOPOLDINA Vitković" userId="de5d8406-09fa-41fa-8d28-8a7ba852ce89" providerId="ADAL" clId="{3DB8AB44-63BA-43D4-B213-447E54D653C0}" dt="2019-04-05T14:06:58.539" v="464" actId="1076"/>
          <ac:spMkLst>
            <pc:docMk/>
            <pc:sldMk cId="412774113" sldId="258"/>
            <ac:spMk id="5" creationId="{404A4DEE-5A86-4150-BB39-D17DDEFE69E3}"/>
          </ac:spMkLst>
        </pc:spChg>
        <pc:spChg chg="add mod">
          <ac:chgData name="LEOPOLDINA Vitković" userId="de5d8406-09fa-41fa-8d28-8a7ba852ce89" providerId="ADAL" clId="{3DB8AB44-63BA-43D4-B213-447E54D653C0}" dt="2019-04-07T07:02:07.389" v="997" actId="404"/>
          <ac:spMkLst>
            <pc:docMk/>
            <pc:sldMk cId="412774113" sldId="258"/>
            <ac:spMk id="6" creationId="{96B8D7BB-CCB1-413F-BD02-D1728CB0D7F7}"/>
          </ac:spMkLst>
        </pc:spChg>
        <pc:picChg chg="add del mod">
          <ac:chgData name="LEOPOLDINA Vitković" userId="de5d8406-09fa-41fa-8d28-8a7ba852ce89" providerId="ADAL" clId="{3DB8AB44-63BA-43D4-B213-447E54D653C0}" dt="2019-04-08T10:08:27.650" v="1142" actId="478"/>
          <ac:picMkLst>
            <pc:docMk/>
            <pc:sldMk cId="412774113" sldId="258"/>
            <ac:picMk id="4" creationId="{C3FA3975-A7FA-4839-A962-48A4A4D452F6}"/>
          </ac:picMkLst>
        </pc:picChg>
        <pc:picChg chg="add mod">
          <ac:chgData name="LEOPOLDINA Vitković" userId="de5d8406-09fa-41fa-8d28-8a7ba852ce89" providerId="ADAL" clId="{3DB8AB44-63BA-43D4-B213-447E54D653C0}" dt="2019-04-08T13:02:02.662" v="1161" actId="1076"/>
          <ac:picMkLst>
            <pc:docMk/>
            <pc:sldMk cId="412774113" sldId="258"/>
            <ac:picMk id="7" creationId="{0EFE5129-7EAD-4F43-ACEB-D397BE43E69D}"/>
          </ac:picMkLst>
        </pc:picChg>
      </pc:sldChg>
      <pc:sldChg chg="addSp delSp modSp mod setBg">
        <pc:chgData name="LEOPOLDINA Vitković" userId="de5d8406-09fa-41fa-8d28-8a7ba852ce89" providerId="ADAL" clId="{3DB8AB44-63BA-43D4-B213-447E54D653C0}" dt="2019-04-07T07:04:05.057" v="1017" actId="120"/>
        <pc:sldMkLst>
          <pc:docMk/>
          <pc:sldMk cId="3540938391" sldId="259"/>
        </pc:sldMkLst>
        <pc:spChg chg="mod">
          <ac:chgData name="LEOPOLDINA Vitković" userId="de5d8406-09fa-41fa-8d28-8a7ba852ce89" providerId="ADAL" clId="{3DB8AB44-63BA-43D4-B213-447E54D653C0}" dt="2019-04-07T07:04:05.057" v="1017" actId="120"/>
          <ac:spMkLst>
            <pc:docMk/>
            <pc:sldMk cId="3540938391" sldId="259"/>
            <ac:spMk id="2" creationId="{A10D1F4D-EDB4-4D31-927B-30EBDA1617F4}"/>
          </ac:spMkLst>
        </pc:spChg>
        <pc:spChg chg="mod">
          <ac:chgData name="LEOPOLDINA Vitković" userId="de5d8406-09fa-41fa-8d28-8a7ba852ce89" providerId="ADAL" clId="{3DB8AB44-63BA-43D4-B213-447E54D653C0}" dt="2019-04-07T07:02:49.819" v="1003" actId="1076"/>
          <ac:spMkLst>
            <pc:docMk/>
            <pc:sldMk cId="3540938391" sldId="259"/>
            <ac:spMk id="3" creationId="{913BE1DC-DBAF-4F8B-86BE-8B1297D17352}"/>
          </ac:spMkLst>
        </pc:spChg>
        <pc:spChg chg="del mod">
          <ac:chgData name="LEOPOLDINA Vitković" userId="de5d8406-09fa-41fa-8d28-8a7ba852ce89" providerId="ADAL" clId="{3DB8AB44-63BA-43D4-B213-447E54D653C0}" dt="2019-04-06T13:35:23.943" v="682"/>
          <ac:spMkLst>
            <pc:docMk/>
            <pc:sldMk cId="3540938391" sldId="259"/>
            <ac:spMk id="5" creationId="{54B2F862-1456-46EC-A909-60FE85CF8041}"/>
          </ac:spMkLst>
        </pc:spChg>
        <pc:picChg chg="add mod">
          <ac:chgData name="LEOPOLDINA Vitković" userId="de5d8406-09fa-41fa-8d28-8a7ba852ce89" providerId="ADAL" clId="{3DB8AB44-63BA-43D4-B213-447E54D653C0}" dt="2019-04-07T07:00:13.516" v="978" actId="1076"/>
          <ac:picMkLst>
            <pc:docMk/>
            <pc:sldMk cId="3540938391" sldId="259"/>
            <ac:picMk id="4" creationId="{C758E236-FCF1-4751-A6F5-9B2A994DCCC0}"/>
          </ac:picMkLst>
        </pc:picChg>
      </pc:sldChg>
      <pc:sldChg chg="addSp delSp modSp add">
        <pc:chgData name="LEOPOLDINA Vitković" userId="de5d8406-09fa-41fa-8d28-8a7ba852ce89" providerId="ADAL" clId="{3DB8AB44-63BA-43D4-B213-447E54D653C0}" dt="2019-04-07T07:06:23.850" v="1050" actId="14100"/>
        <pc:sldMkLst>
          <pc:docMk/>
          <pc:sldMk cId="3462372021" sldId="270"/>
        </pc:sldMkLst>
        <pc:spChg chg="del">
          <ac:chgData name="LEOPOLDINA Vitković" userId="de5d8406-09fa-41fa-8d28-8a7ba852ce89" providerId="ADAL" clId="{3DB8AB44-63BA-43D4-B213-447E54D653C0}" dt="2019-04-03T16:34:56.585" v="13"/>
          <ac:spMkLst>
            <pc:docMk/>
            <pc:sldMk cId="3462372021" sldId="270"/>
            <ac:spMk id="2" creationId="{2AF41262-EF0B-44A4-B2B2-9969E934CC1A}"/>
          </ac:spMkLst>
        </pc:spChg>
        <pc:spChg chg="add del mod">
          <ac:chgData name="LEOPOLDINA Vitković" userId="de5d8406-09fa-41fa-8d28-8a7ba852ce89" providerId="ADAL" clId="{3DB8AB44-63BA-43D4-B213-447E54D653C0}" dt="2019-04-05T13:55:32.283" v="281"/>
          <ac:spMkLst>
            <pc:docMk/>
            <pc:sldMk cId="3462372021" sldId="270"/>
            <ac:spMk id="2" creationId="{4FC5360A-1237-421A-81F9-0E6E1780ABF4}"/>
          </ac:spMkLst>
        </pc:spChg>
        <pc:spChg chg="mod">
          <ac:chgData name="LEOPOLDINA Vitković" userId="de5d8406-09fa-41fa-8d28-8a7ba852ce89" providerId="ADAL" clId="{3DB8AB44-63BA-43D4-B213-447E54D653C0}" dt="2019-04-07T07:06:23.850" v="1050" actId="14100"/>
          <ac:spMkLst>
            <pc:docMk/>
            <pc:sldMk cId="3462372021" sldId="270"/>
            <ac:spMk id="3" creationId="{80805F86-ADB3-40FB-ADF8-0CC084B49CBD}"/>
          </ac:spMkLst>
        </pc:spChg>
        <pc:spChg chg="add mod">
          <ac:chgData name="LEOPOLDINA Vitković" userId="de5d8406-09fa-41fa-8d28-8a7ba852ce89" providerId="ADAL" clId="{3DB8AB44-63BA-43D4-B213-447E54D653C0}" dt="2019-04-07T07:06:19.614" v="1049" actId="403"/>
          <ac:spMkLst>
            <pc:docMk/>
            <pc:sldMk cId="3462372021" sldId="270"/>
            <ac:spMk id="4" creationId="{4F45C6D9-DD76-4B0E-8252-3AFD37A5D488}"/>
          </ac:spMkLst>
        </pc:spChg>
      </pc:sldChg>
      <pc:sldChg chg="addSp delSp modSp add">
        <pc:chgData name="LEOPOLDINA Vitković" userId="de5d8406-09fa-41fa-8d28-8a7ba852ce89" providerId="ADAL" clId="{3DB8AB44-63BA-43D4-B213-447E54D653C0}" dt="2019-04-08T13:07:20.579" v="1241" actId="1076"/>
        <pc:sldMkLst>
          <pc:docMk/>
          <pc:sldMk cId="3044369972" sldId="273"/>
        </pc:sldMkLst>
        <pc:spChg chg="del">
          <ac:chgData name="LEOPOLDINA Vitković" userId="de5d8406-09fa-41fa-8d28-8a7ba852ce89" providerId="ADAL" clId="{3DB8AB44-63BA-43D4-B213-447E54D653C0}" dt="2019-04-08T10:44:46.565" v="1145"/>
          <ac:spMkLst>
            <pc:docMk/>
            <pc:sldMk cId="3044369972" sldId="273"/>
            <ac:spMk id="2" creationId="{2BECD6D5-FE3C-433E-903F-A7618966826F}"/>
          </ac:spMkLst>
        </pc:spChg>
        <pc:spChg chg="mod">
          <ac:chgData name="LEOPOLDINA Vitković" userId="de5d8406-09fa-41fa-8d28-8a7ba852ce89" providerId="ADAL" clId="{3DB8AB44-63BA-43D4-B213-447E54D653C0}" dt="2019-04-08T13:07:19.139" v="1240" actId="1076"/>
          <ac:spMkLst>
            <pc:docMk/>
            <pc:sldMk cId="3044369972" sldId="273"/>
            <ac:spMk id="3" creationId="{8414CBF4-2E75-4DD4-AFFE-FA8185CF5C85}"/>
          </ac:spMkLst>
        </pc:spChg>
        <pc:picChg chg="add mod">
          <ac:chgData name="LEOPOLDINA Vitković" userId="de5d8406-09fa-41fa-8d28-8a7ba852ce89" providerId="ADAL" clId="{3DB8AB44-63BA-43D4-B213-447E54D653C0}" dt="2019-04-08T13:07:20.579" v="1241" actId="1076"/>
          <ac:picMkLst>
            <pc:docMk/>
            <pc:sldMk cId="3044369972" sldId="273"/>
            <ac:picMk id="4" creationId="{DA09F9DC-62E6-472A-B9CA-94C1B7312C2F}"/>
          </ac:picMkLst>
        </pc:picChg>
      </pc:sldChg>
      <pc:sldChg chg="addSp delSp modSp add mod setBg">
        <pc:chgData name="LEOPOLDINA Vitković" userId="de5d8406-09fa-41fa-8d28-8a7ba852ce89" providerId="ADAL" clId="{3DB8AB44-63BA-43D4-B213-447E54D653C0}" dt="2019-04-08T13:07:48.306" v="1251" actId="1076"/>
        <pc:sldMkLst>
          <pc:docMk/>
          <pc:sldMk cId="2119668555" sldId="274"/>
        </pc:sldMkLst>
        <pc:spChg chg="del">
          <ac:chgData name="LEOPOLDINA Vitković" userId="de5d8406-09fa-41fa-8d28-8a7ba852ce89" providerId="ADAL" clId="{3DB8AB44-63BA-43D4-B213-447E54D653C0}" dt="2019-04-08T10:45:04.155" v="1149"/>
          <ac:spMkLst>
            <pc:docMk/>
            <pc:sldMk cId="2119668555" sldId="274"/>
            <ac:spMk id="2" creationId="{103E4451-00FD-4085-8E0B-6398C33B9BA0}"/>
          </ac:spMkLst>
        </pc:spChg>
        <pc:spChg chg="mod">
          <ac:chgData name="LEOPOLDINA Vitković" userId="de5d8406-09fa-41fa-8d28-8a7ba852ce89" providerId="ADAL" clId="{3DB8AB44-63BA-43D4-B213-447E54D653C0}" dt="2019-04-08T13:07:42.195" v="1248" actId="26606"/>
          <ac:spMkLst>
            <pc:docMk/>
            <pc:sldMk cId="2119668555" sldId="274"/>
            <ac:spMk id="3" creationId="{F32D1E58-2960-447B-852E-19C1559FB26A}"/>
          </ac:spMkLst>
        </pc:spChg>
        <pc:spChg chg="add del">
          <ac:chgData name="LEOPOLDINA Vitković" userId="de5d8406-09fa-41fa-8d28-8a7ba852ce89" providerId="ADAL" clId="{3DB8AB44-63BA-43D4-B213-447E54D653C0}" dt="2019-04-06T13:40:54.910" v="856"/>
          <ac:spMkLst>
            <pc:docMk/>
            <pc:sldMk cId="2119668555" sldId="274"/>
            <ac:spMk id="4" creationId="{E61861CB-6C5E-4620-AA77-A2F40DBB984F}"/>
          </ac:spMkLst>
        </pc:spChg>
        <pc:picChg chg="add mod">
          <ac:chgData name="LEOPOLDINA Vitković" userId="de5d8406-09fa-41fa-8d28-8a7ba852ce89" providerId="ADAL" clId="{3DB8AB44-63BA-43D4-B213-447E54D653C0}" dt="2019-04-08T13:07:48.306" v="1251" actId="1076"/>
          <ac:picMkLst>
            <pc:docMk/>
            <pc:sldMk cId="2119668555" sldId="274"/>
            <ac:picMk id="4" creationId="{11A49928-EB37-492B-861D-E5E0BF0ACD10}"/>
          </ac:picMkLst>
        </pc:picChg>
      </pc:sldChg>
      <pc:sldChg chg="addSp delSp modSp add">
        <pc:chgData name="LEOPOLDINA Vitković" userId="de5d8406-09fa-41fa-8d28-8a7ba852ce89" providerId="ADAL" clId="{3DB8AB44-63BA-43D4-B213-447E54D653C0}" dt="2019-04-08T13:08:21.333" v="1257" actId="1076"/>
        <pc:sldMkLst>
          <pc:docMk/>
          <pc:sldMk cId="3445767797" sldId="275"/>
        </pc:sldMkLst>
        <pc:spChg chg="del">
          <ac:chgData name="LEOPOLDINA Vitković" userId="de5d8406-09fa-41fa-8d28-8a7ba852ce89" providerId="ADAL" clId="{3DB8AB44-63BA-43D4-B213-447E54D653C0}" dt="2019-04-08T10:45:13.621" v="1152"/>
          <ac:spMkLst>
            <pc:docMk/>
            <pc:sldMk cId="3445767797" sldId="275"/>
            <ac:spMk id="2" creationId="{949836D9-ED49-4742-B672-C885A37479E8}"/>
          </ac:spMkLst>
        </pc:spChg>
        <pc:spChg chg="mod">
          <ac:chgData name="LEOPOLDINA Vitković" userId="de5d8406-09fa-41fa-8d28-8a7ba852ce89" providerId="ADAL" clId="{3DB8AB44-63BA-43D4-B213-447E54D653C0}" dt="2019-04-08T10:45:16.933" v="1153" actId="14100"/>
          <ac:spMkLst>
            <pc:docMk/>
            <pc:sldMk cId="3445767797" sldId="275"/>
            <ac:spMk id="3" creationId="{1181BB6A-7CBE-4EA3-BD84-AB8BF1F3CF7E}"/>
          </ac:spMkLst>
        </pc:spChg>
        <pc:picChg chg="add mod">
          <ac:chgData name="LEOPOLDINA Vitković" userId="de5d8406-09fa-41fa-8d28-8a7ba852ce89" providerId="ADAL" clId="{3DB8AB44-63BA-43D4-B213-447E54D653C0}" dt="2019-04-08T13:08:21.333" v="1257" actId="1076"/>
          <ac:picMkLst>
            <pc:docMk/>
            <pc:sldMk cId="3445767797" sldId="275"/>
            <ac:picMk id="4" creationId="{E5363F22-D117-45B9-AEE0-22346D885608}"/>
          </ac:picMkLst>
        </pc:picChg>
      </pc:sldChg>
      <pc:sldChg chg="addSp delSp modSp add">
        <pc:chgData name="LEOPOLDINA Vitković" userId="de5d8406-09fa-41fa-8d28-8a7ba852ce89" providerId="ADAL" clId="{3DB8AB44-63BA-43D4-B213-447E54D653C0}" dt="2019-04-07T07:25:59.818" v="1098" actId="207"/>
        <pc:sldMkLst>
          <pc:docMk/>
          <pc:sldMk cId="2791597941" sldId="276"/>
        </pc:sldMkLst>
        <pc:spChg chg="del">
          <ac:chgData name="LEOPOLDINA Vitković" userId="de5d8406-09fa-41fa-8d28-8a7ba852ce89" providerId="ADAL" clId="{3DB8AB44-63BA-43D4-B213-447E54D653C0}" dt="2019-04-07T07:03:07.114" v="1006"/>
          <ac:spMkLst>
            <pc:docMk/>
            <pc:sldMk cId="2791597941" sldId="276"/>
            <ac:spMk id="2" creationId="{5E69DCD2-D816-41B9-A853-52A28C993FA3}"/>
          </ac:spMkLst>
        </pc:spChg>
        <pc:spChg chg="mod">
          <ac:chgData name="LEOPOLDINA Vitković" userId="de5d8406-09fa-41fa-8d28-8a7ba852ce89" providerId="ADAL" clId="{3DB8AB44-63BA-43D4-B213-447E54D653C0}" dt="2019-04-07T07:25:59.818" v="1098" actId="207"/>
          <ac:spMkLst>
            <pc:docMk/>
            <pc:sldMk cId="2791597941" sldId="276"/>
            <ac:spMk id="3" creationId="{0FF18031-7BBF-4B94-8680-A2CEFE3D62FF}"/>
          </ac:spMkLst>
        </pc:spChg>
        <pc:picChg chg="add mod">
          <ac:chgData name="LEOPOLDINA Vitković" userId="de5d8406-09fa-41fa-8d28-8a7ba852ce89" providerId="ADAL" clId="{3DB8AB44-63BA-43D4-B213-447E54D653C0}" dt="2019-04-07T07:03:49.077" v="1016" actId="1076"/>
          <ac:picMkLst>
            <pc:docMk/>
            <pc:sldMk cId="2791597941" sldId="276"/>
            <ac:picMk id="4" creationId="{73E80AF9-8BA2-4CD7-9CE4-D391B2981E01}"/>
          </ac:picMkLst>
        </pc:picChg>
      </pc:sldChg>
      <pc:sldChg chg="modSp add">
        <pc:chgData name="LEOPOLDINA Vitković" userId="de5d8406-09fa-41fa-8d28-8a7ba852ce89" providerId="ADAL" clId="{3DB8AB44-63BA-43D4-B213-447E54D653C0}" dt="2019-04-07T18:24:43.200" v="1141" actId="113"/>
        <pc:sldMkLst>
          <pc:docMk/>
          <pc:sldMk cId="3598382401" sldId="279"/>
        </pc:sldMkLst>
        <pc:spChg chg="mod">
          <ac:chgData name="LEOPOLDINA Vitković" userId="de5d8406-09fa-41fa-8d28-8a7ba852ce89" providerId="ADAL" clId="{3DB8AB44-63BA-43D4-B213-447E54D653C0}" dt="2019-04-07T18:24:43.200" v="1141" actId="113"/>
          <ac:spMkLst>
            <pc:docMk/>
            <pc:sldMk cId="3598382401" sldId="279"/>
            <ac:spMk id="2" creationId="{E342F72B-A9CA-4437-B1B5-69857A17D74B}"/>
          </ac:spMkLst>
        </pc:spChg>
      </pc:sldChg>
    </pc:docChg>
  </pc:docChgLst>
  <pc:docChgLst>
    <pc:chgData name="LEOPOLDINA Vitković" userId="de5d8406-09fa-41fa-8d28-8a7ba852ce89" providerId="ADAL" clId="{19C6D7A3-F17F-4354-997C-648E4B3BDA4C}"/>
    <pc:docChg chg="undo custSel mod addSld delSld modSld">
      <pc:chgData name="LEOPOLDINA Vitković" userId="de5d8406-09fa-41fa-8d28-8a7ba852ce89" providerId="ADAL" clId="{19C6D7A3-F17F-4354-997C-648E4B3BDA4C}" dt="2019-04-17T17:48:19.524" v="307" actId="1076"/>
      <pc:docMkLst>
        <pc:docMk/>
      </pc:docMkLst>
      <pc:sldChg chg="modSp add">
        <pc:chgData name="LEOPOLDINA Vitković" userId="de5d8406-09fa-41fa-8d28-8a7ba852ce89" providerId="ADAL" clId="{19C6D7A3-F17F-4354-997C-648E4B3BDA4C}" dt="2019-04-09T10:41:19.893" v="272" actId="27636"/>
        <pc:sldMkLst>
          <pc:docMk/>
          <pc:sldMk cId="2258980823" sldId="257"/>
        </pc:sldMkLst>
        <pc:spChg chg="mod">
          <ac:chgData name="LEOPOLDINA Vitković" userId="de5d8406-09fa-41fa-8d28-8a7ba852ce89" providerId="ADAL" clId="{19C6D7A3-F17F-4354-997C-648E4B3BDA4C}" dt="2019-04-09T10:41:19.893" v="272" actId="27636"/>
          <ac:spMkLst>
            <pc:docMk/>
            <pc:sldMk cId="2258980823" sldId="257"/>
            <ac:spMk id="2" creationId="{20A0BC0E-2B7B-4F4D-9A04-0A8821A83C7A}"/>
          </ac:spMkLst>
        </pc:spChg>
      </pc:sldChg>
      <pc:sldChg chg="addSp modSp">
        <pc:chgData name="LEOPOLDINA Vitković" userId="de5d8406-09fa-41fa-8d28-8a7ba852ce89" providerId="ADAL" clId="{19C6D7A3-F17F-4354-997C-648E4B3BDA4C}" dt="2019-04-09T06:45:35.946" v="6" actId="1076"/>
        <pc:sldMkLst>
          <pc:docMk/>
          <pc:sldMk cId="412774113" sldId="258"/>
        </pc:sldMkLst>
        <pc:spChg chg="mod">
          <ac:chgData name="LEOPOLDINA Vitković" userId="de5d8406-09fa-41fa-8d28-8a7ba852ce89" providerId="ADAL" clId="{19C6D7A3-F17F-4354-997C-648E4B3BDA4C}" dt="2019-04-09T06:45:35.946" v="6" actId="1076"/>
          <ac:spMkLst>
            <pc:docMk/>
            <pc:sldMk cId="412774113" sldId="258"/>
            <ac:spMk id="2" creationId="{06B11A9C-A5BD-419B-ABA4-B4B6311155E8}"/>
          </ac:spMkLst>
        </pc:spChg>
        <pc:spChg chg="mod">
          <ac:chgData name="LEOPOLDINA Vitković" userId="de5d8406-09fa-41fa-8d28-8a7ba852ce89" providerId="ADAL" clId="{19C6D7A3-F17F-4354-997C-648E4B3BDA4C}" dt="2019-04-09T06:45:11.311" v="0" actId="1076"/>
          <ac:spMkLst>
            <pc:docMk/>
            <pc:sldMk cId="412774113" sldId="258"/>
            <ac:spMk id="5" creationId="{404A4DEE-5A86-4150-BB39-D17DDEFE69E3}"/>
          </ac:spMkLst>
        </pc:spChg>
        <pc:spChg chg="mod">
          <ac:chgData name="LEOPOLDINA Vitković" userId="de5d8406-09fa-41fa-8d28-8a7ba852ce89" providerId="ADAL" clId="{19C6D7A3-F17F-4354-997C-648E4B3BDA4C}" dt="2019-04-09T06:45:17.310" v="2" actId="1076"/>
          <ac:spMkLst>
            <pc:docMk/>
            <pc:sldMk cId="412774113" sldId="258"/>
            <ac:spMk id="6" creationId="{96B8D7BB-CCB1-413F-BD02-D1728CB0D7F7}"/>
          </ac:spMkLst>
        </pc:spChg>
        <pc:spChg chg="add mod">
          <ac:chgData name="LEOPOLDINA Vitković" userId="de5d8406-09fa-41fa-8d28-8a7ba852ce89" providerId="ADAL" clId="{19C6D7A3-F17F-4354-997C-648E4B3BDA4C}" dt="2019-04-09T06:45:29.151" v="5" actId="1076"/>
          <ac:spMkLst>
            <pc:docMk/>
            <pc:sldMk cId="412774113" sldId="258"/>
            <ac:spMk id="8" creationId="{42D93B85-200A-42AF-BB78-9B0FA80DE449}"/>
          </ac:spMkLst>
        </pc:spChg>
      </pc:sldChg>
      <pc:sldChg chg="addSp delSp modSp mod setBg">
        <pc:chgData name="LEOPOLDINA Vitković" userId="de5d8406-09fa-41fa-8d28-8a7ba852ce89" providerId="ADAL" clId="{19C6D7A3-F17F-4354-997C-648E4B3BDA4C}" dt="2019-04-12T14:58:57.966" v="299" actId="14100"/>
        <pc:sldMkLst>
          <pc:docMk/>
          <pc:sldMk cId="3540938391" sldId="259"/>
        </pc:sldMkLst>
        <pc:spChg chg="mod">
          <ac:chgData name="LEOPOLDINA Vitković" userId="de5d8406-09fa-41fa-8d28-8a7ba852ce89" providerId="ADAL" clId="{19C6D7A3-F17F-4354-997C-648E4B3BDA4C}" dt="2019-04-12T14:58:19.645" v="291" actId="26606"/>
          <ac:spMkLst>
            <pc:docMk/>
            <pc:sldMk cId="3540938391" sldId="259"/>
            <ac:spMk id="2" creationId="{A10D1F4D-EDB4-4D31-927B-30EBDA1617F4}"/>
          </ac:spMkLst>
        </pc:spChg>
        <pc:spChg chg="mod">
          <ac:chgData name="LEOPOLDINA Vitković" userId="de5d8406-09fa-41fa-8d28-8a7ba852ce89" providerId="ADAL" clId="{19C6D7A3-F17F-4354-997C-648E4B3BDA4C}" dt="2019-04-12T14:58:57.966" v="299" actId="14100"/>
          <ac:spMkLst>
            <pc:docMk/>
            <pc:sldMk cId="3540938391" sldId="259"/>
            <ac:spMk id="3" creationId="{913BE1DC-DBAF-4F8B-86BE-8B1297D17352}"/>
          </ac:spMkLst>
        </pc:spChg>
        <pc:picChg chg="del">
          <ac:chgData name="LEOPOLDINA Vitković" userId="de5d8406-09fa-41fa-8d28-8a7ba852ce89" providerId="ADAL" clId="{19C6D7A3-F17F-4354-997C-648E4B3BDA4C}" dt="2019-04-12T14:58:06.290" v="285" actId="478"/>
          <ac:picMkLst>
            <pc:docMk/>
            <pc:sldMk cId="3540938391" sldId="259"/>
            <ac:picMk id="4" creationId="{C758E236-FCF1-4751-A6F5-9B2A994DCCC0}"/>
          </ac:picMkLst>
        </pc:picChg>
        <pc:picChg chg="add mod">
          <ac:chgData name="LEOPOLDINA Vitković" userId="de5d8406-09fa-41fa-8d28-8a7ba852ce89" providerId="ADAL" clId="{19C6D7A3-F17F-4354-997C-648E4B3BDA4C}" dt="2019-04-12T14:58:25.395" v="292" actId="1076"/>
          <ac:picMkLst>
            <pc:docMk/>
            <pc:sldMk cId="3540938391" sldId="259"/>
            <ac:picMk id="6" creationId="{9886FB88-FC6B-4429-8FCB-52906D5C867A}"/>
          </ac:picMkLst>
        </pc:picChg>
      </pc:sldChg>
      <pc:sldChg chg="addSp modSp">
        <pc:chgData name="LEOPOLDINA Vitković" userId="de5d8406-09fa-41fa-8d28-8a7ba852ce89" providerId="ADAL" clId="{19C6D7A3-F17F-4354-997C-648E4B3BDA4C}" dt="2019-04-09T08:18:13.371" v="160" actId="1076"/>
        <pc:sldMkLst>
          <pc:docMk/>
          <pc:sldMk cId="3044369972" sldId="273"/>
        </pc:sldMkLst>
        <pc:spChg chg="add mod">
          <ac:chgData name="LEOPOLDINA Vitković" userId="de5d8406-09fa-41fa-8d28-8a7ba852ce89" providerId="ADAL" clId="{19C6D7A3-F17F-4354-997C-648E4B3BDA4C}" dt="2019-04-09T06:51:01.096" v="87" actId="1076"/>
          <ac:spMkLst>
            <pc:docMk/>
            <pc:sldMk cId="3044369972" sldId="273"/>
            <ac:spMk id="2" creationId="{18FE6EE2-50AC-41B7-8BF0-2DA5B430EC74}"/>
          </ac:spMkLst>
        </pc:spChg>
        <pc:spChg chg="mod">
          <ac:chgData name="LEOPOLDINA Vitković" userId="de5d8406-09fa-41fa-8d28-8a7ba852ce89" providerId="ADAL" clId="{19C6D7A3-F17F-4354-997C-648E4B3BDA4C}" dt="2019-04-09T06:50:56.613" v="86" actId="1076"/>
          <ac:spMkLst>
            <pc:docMk/>
            <pc:sldMk cId="3044369972" sldId="273"/>
            <ac:spMk id="3" creationId="{8414CBF4-2E75-4DD4-AFFE-FA8185CF5C85}"/>
          </ac:spMkLst>
        </pc:spChg>
        <pc:picChg chg="mod">
          <ac:chgData name="LEOPOLDINA Vitković" userId="de5d8406-09fa-41fa-8d28-8a7ba852ce89" providerId="ADAL" clId="{19C6D7A3-F17F-4354-997C-648E4B3BDA4C}" dt="2019-04-09T06:51:08.142" v="90" actId="1076"/>
          <ac:picMkLst>
            <pc:docMk/>
            <pc:sldMk cId="3044369972" sldId="273"/>
            <ac:picMk id="4" creationId="{DA09F9DC-62E6-472A-B9CA-94C1B7312C2F}"/>
          </ac:picMkLst>
        </pc:picChg>
        <pc:picChg chg="add mod">
          <ac:chgData name="LEOPOLDINA Vitković" userId="de5d8406-09fa-41fa-8d28-8a7ba852ce89" providerId="ADAL" clId="{19C6D7A3-F17F-4354-997C-648E4B3BDA4C}" dt="2019-04-09T08:18:13.371" v="160" actId="1076"/>
          <ac:picMkLst>
            <pc:docMk/>
            <pc:sldMk cId="3044369972" sldId="273"/>
            <ac:picMk id="6" creationId="{7B419E16-ED25-45EE-90A4-63F81A4AB4C7}"/>
          </ac:picMkLst>
        </pc:picChg>
      </pc:sldChg>
      <pc:sldChg chg="addSp modSp">
        <pc:chgData name="LEOPOLDINA Vitković" userId="de5d8406-09fa-41fa-8d28-8a7ba852ce89" providerId="ADAL" clId="{19C6D7A3-F17F-4354-997C-648E4B3BDA4C}" dt="2019-04-09T06:52:35.512" v="120" actId="1076"/>
        <pc:sldMkLst>
          <pc:docMk/>
          <pc:sldMk cId="2119668555" sldId="274"/>
        </pc:sldMkLst>
        <pc:spChg chg="add mod">
          <ac:chgData name="LEOPOLDINA Vitković" userId="de5d8406-09fa-41fa-8d28-8a7ba852ce89" providerId="ADAL" clId="{19C6D7A3-F17F-4354-997C-648E4B3BDA4C}" dt="2019-04-09T06:51:56.052" v="109" actId="1076"/>
          <ac:spMkLst>
            <pc:docMk/>
            <pc:sldMk cId="2119668555" sldId="274"/>
            <ac:spMk id="2" creationId="{2F0F66DC-3628-4D15-9809-668F34134282}"/>
          </ac:spMkLst>
        </pc:spChg>
        <pc:spChg chg="mod">
          <ac:chgData name="LEOPOLDINA Vitković" userId="de5d8406-09fa-41fa-8d28-8a7ba852ce89" providerId="ADAL" clId="{19C6D7A3-F17F-4354-997C-648E4B3BDA4C}" dt="2019-04-09T06:51:53.802" v="108" actId="1076"/>
          <ac:spMkLst>
            <pc:docMk/>
            <pc:sldMk cId="2119668555" sldId="274"/>
            <ac:spMk id="3" creationId="{F32D1E58-2960-447B-852E-19C1559FB26A}"/>
          </ac:spMkLst>
        </pc:spChg>
        <pc:picChg chg="mod">
          <ac:chgData name="LEOPOLDINA Vitković" userId="de5d8406-09fa-41fa-8d28-8a7ba852ce89" providerId="ADAL" clId="{19C6D7A3-F17F-4354-997C-648E4B3BDA4C}" dt="2019-04-09T06:52:35.512" v="120" actId="1076"/>
          <ac:picMkLst>
            <pc:docMk/>
            <pc:sldMk cId="2119668555" sldId="274"/>
            <ac:picMk id="4" creationId="{11A49928-EB37-492B-861D-E5E0BF0ACD10}"/>
          </ac:picMkLst>
        </pc:picChg>
        <pc:picChg chg="add mod">
          <ac:chgData name="LEOPOLDINA Vitković" userId="de5d8406-09fa-41fa-8d28-8a7ba852ce89" providerId="ADAL" clId="{19C6D7A3-F17F-4354-997C-648E4B3BDA4C}" dt="2019-04-09T06:52:22.827" v="118" actId="1076"/>
          <ac:picMkLst>
            <pc:docMk/>
            <pc:sldMk cId="2119668555" sldId="274"/>
            <ac:picMk id="5" creationId="{A160D668-9B6D-48BF-A554-8298A6B11178}"/>
          </ac:picMkLst>
        </pc:picChg>
        <pc:picChg chg="add mod">
          <ac:chgData name="LEOPOLDINA Vitković" userId="de5d8406-09fa-41fa-8d28-8a7ba852ce89" providerId="ADAL" clId="{19C6D7A3-F17F-4354-997C-648E4B3BDA4C}" dt="2019-04-09T06:52:18.015" v="117" actId="1076"/>
          <ac:picMkLst>
            <pc:docMk/>
            <pc:sldMk cId="2119668555" sldId="274"/>
            <ac:picMk id="6" creationId="{51926482-A8AB-4C0D-B250-CDCDAB3116CB}"/>
          </ac:picMkLst>
        </pc:picChg>
        <pc:picChg chg="add mod">
          <ac:chgData name="LEOPOLDINA Vitković" userId="de5d8406-09fa-41fa-8d28-8a7ba852ce89" providerId="ADAL" clId="{19C6D7A3-F17F-4354-997C-648E4B3BDA4C}" dt="2019-04-09T06:52:26.779" v="119" actId="1076"/>
          <ac:picMkLst>
            <pc:docMk/>
            <pc:sldMk cId="2119668555" sldId="274"/>
            <ac:picMk id="7" creationId="{1565AC35-B910-499E-89F5-3524A22135EB}"/>
          </ac:picMkLst>
        </pc:picChg>
      </pc:sldChg>
      <pc:sldChg chg="addSp delSp modSp">
        <pc:chgData name="LEOPOLDINA Vitković" userId="de5d8406-09fa-41fa-8d28-8a7ba852ce89" providerId="ADAL" clId="{19C6D7A3-F17F-4354-997C-648E4B3BDA4C}" dt="2019-04-09T08:25:44.620" v="270" actId="1076"/>
        <pc:sldMkLst>
          <pc:docMk/>
          <pc:sldMk cId="3445767797" sldId="275"/>
        </pc:sldMkLst>
        <pc:spChg chg="add del mod">
          <ac:chgData name="LEOPOLDINA Vitković" userId="de5d8406-09fa-41fa-8d28-8a7ba852ce89" providerId="ADAL" clId="{19C6D7A3-F17F-4354-997C-648E4B3BDA4C}" dt="2019-04-09T08:19:34.385" v="182"/>
          <ac:spMkLst>
            <pc:docMk/>
            <pc:sldMk cId="3445767797" sldId="275"/>
            <ac:spMk id="2" creationId="{2EA89F91-C717-433A-A10F-EE23FADD0709}"/>
          </ac:spMkLst>
        </pc:spChg>
        <pc:spChg chg="mod">
          <ac:chgData name="LEOPOLDINA Vitković" userId="de5d8406-09fa-41fa-8d28-8a7ba852ce89" providerId="ADAL" clId="{19C6D7A3-F17F-4354-997C-648E4B3BDA4C}" dt="2019-04-09T08:20:06.126" v="192" actId="1076"/>
          <ac:spMkLst>
            <pc:docMk/>
            <pc:sldMk cId="3445767797" sldId="275"/>
            <ac:spMk id="3" creationId="{1181BB6A-7CBE-4EA3-BD84-AB8BF1F3CF7E}"/>
          </ac:spMkLst>
        </pc:spChg>
        <pc:spChg chg="add mod">
          <ac:chgData name="LEOPOLDINA Vitković" userId="de5d8406-09fa-41fa-8d28-8a7ba852ce89" providerId="ADAL" clId="{19C6D7A3-F17F-4354-997C-648E4B3BDA4C}" dt="2019-04-09T08:20:03.643" v="191" actId="1076"/>
          <ac:spMkLst>
            <pc:docMk/>
            <pc:sldMk cId="3445767797" sldId="275"/>
            <ac:spMk id="5" creationId="{07B8286B-6B4C-492A-A679-3B9AE654F21E}"/>
          </ac:spMkLst>
        </pc:spChg>
        <pc:picChg chg="del mod">
          <ac:chgData name="LEOPOLDINA Vitković" userId="de5d8406-09fa-41fa-8d28-8a7ba852ce89" providerId="ADAL" clId="{19C6D7A3-F17F-4354-997C-648E4B3BDA4C}" dt="2019-04-09T08:18:18.138" v="161" actId="478"/>
          <ac:picMkLst>
            <pc:docMk/>
            <pc:sldMk cId="3445767797" sldId="275"/>
            <ac:picMk id="4" creationId="{E5363F22-D117-45B9-AEE0-22346D885608}"/>
          </ac:picMkLst>
        </pc:picChg>
        <pc:picChg chg="add del mod">
          <ac:chgData name="LEOPOLDINA Vitković" userId="de5d8406-09fa-41fa-8d28-8a7ba852ce89" providerId="ADAL" clId="{19C6D7A3-F17F-4354-997C-648E4B3BDA4C}" dt="2019-04-09T08:19:09.344" v="172"/>
          <ac:picMkLst>
            <pc:docMk/>
            <pc:sldMk cId="3445767797" sldId="275"/>
            <ac:picMk id="7" creationId="{50E807CC-BA24-419F-AB7E-521911C2233D}"/>
          </ac:picMkLst>
        </pc:picChg>
        <pc:picChg chg="add mod">
          <ac:chgData name="LEOPOLDINA Vitković" userId="de5d8406-09fa-41fa-8d28-8a7ba852ce89" providerId="ADAL" clId="{19C6D7A3-F17F-4354-997C-648E4B3BDA4C}" dt="2019-04-09T08:21:32.488" v="210" actId="1076"/>
          <ac:picMkLst>
            <pc:docMk/>
            <pc:sldMk cId="3445767797" sldId="275"/>
            <ac:picMk id="9" creationId="{AB8D1EDC-D597-43AB-AE54-B91FB76EEE0D}"/>
          </ac:picMkLst>
        </pc:picChg>
        <pc:picChg chg="add mod">
          <ac:chgData name="LEOPOLDINA Vitković" userId="de5d8406-09fa-41fa-8d28-8a7ba852ce89" providerId="ADAL" clId="{19C6D7A3-F17F-4354-997C-648E4B3BDA4C}" dt="2019-04-09T08:21:39.447" v="212" actId="1076"/>
          <ac:picMkLst>
            <pc:docMk/>
            <pc:sldMk cId="3445767797" sldId="275"/>
            <ac:picMk id="11" creationId="{F1C1EBB5-EE67-445A-83D2-C5DD712B908C}"/>
          </ac:picMkLst>
        </pc:picChg>
        <pc:picChg chg="add del mod">
          <ac:chgData name="LEOPOLDINA Vitković" userId="de5d8406-09fa-41fa-8d28-8a7ba852ce89" providerId="ADAL" clId="{19C6D7A3-F17F-4354-997C-648E4B3BDA4C}" dt="2019-04-09T08:22:09.018" v="218" actId="478"/>
          <ac:picMkLst>
            <pc:docMk/>
            <pc:sldMk cId="3445767797" sldId="275"/>
            <ac:picMk id="13" creationId="{AFD10BF8-1D3C-4FA2-9420-D3ED70365428}"/>
          </ac:picMkLst>
        </pc:picChg>
        <pc:picChg chg="add del mod">
          <ac:chgData name="LEOPOLDINA Vitković" userId="de5d8406-09fa-41fa-8d28-8a7ba852ce89" providerId="ADAL" clId="{19C6D7A3-F17F-4354-997C-648E4B3BDA4C}" dt="2019-04-09T08:22:32.510" v="225" actId="478"/>
          <ac:picMkLst>
            <pc:docMk/>
            <pc:sldMk cId="3445767797" sldId="275"/>
            <ac:picMk id="15" creationId="{A59B8168-60BC-4065-ABA3-6A11EF5DE80D}"/>
          </ac:picMkLst>
        </pc:picChg>
        <pc:picChg chg="add mod">
          <ac:chgData name="LEOPOLDINA Vitković" userId="de5d8406-09fa-41fa-8d28-8a7ba852ce89" providerId="ADAL" clId="{19C6D7A3-F17F-4354-997C-648E4B3BDA4C}" dt="2019-04-09T08:25:44.620" v="270" actId="1076"/>
          <ac:picMkLst>
            <pc:docMk/>
            <pc:sldMk cId="3445767797" sldId="275"/>
            <ac:picMk id="17" creationId="{9B943333-CD7E-4DC5-82A9-0B07E6622900}"/>
          </ac:picMkLst>
        </pc:picChg>
        <pc:picChg chg="add del mod">
          <ac:chgData name="LEOPOLDINA Vitković" userId="de5d8406-09fa-41fa-8d28-8a7ba852ce89" providerId="ADAL" clId="{19C6D7A3-F17F-4354-997C-648E4B3BDA4C}" dt="2019-04-09T08:24:17.376" v="259" actId="478"/>
          <ac:picMkLst>
            <pc:docMk/>
            <pc:sldMk cId="3445767797" sldId="275"/>
            <ac:picMk id="18" creationId="{9EA70E3C-0DE6-4765-85F0-8799BE37DCC3}"/>
          </ac:picMkLst>
        </pc:picChg>
        <pc:picChg chg="add del mod">
          <ac:chgData name="LEOPOLDINA Vitković" userId="de5d8406-09fa-41fa-8d28-8a7ba852ce89" providerId="ADAL" clId="{19C6D7A3-F17F-4354-997C-648E4B3BDA4C}" dt="2019-04-09T08:23:49.718" v="251" actId="478"/>
          <ac:picMkLst>
            <pc:docMk/>
            <pc:sldMk cId="3445767797" sldId="275"/>
            <ac:picMk id="19" creationId="{4CC1379D-8F86-4B1A-B7DB-0A543E9CF81F}"/>
          </ac:picMkLst>
        </pc:picChg>
        <pc:picChg chg="add del mod">
          <ac:chgData name="LEOPOLDINA Vitković" userId="de5d8406-09fa-41fa-8d28-8a7ba852ce89" providerId="ADAL" clId="{19C6D7A3-F17F-4354-997C-648E4B3BDA4C}" dt="2019-04-09T08:24:15.685" v="258" actId="478"/>
          <ac:picMkLst>
            <pc:docMk/>
            <pc:sldMk cId="3445767797" sldId="275"/>
            <ac:picMk id="20" creationId="{BA5B1E82-4B73-41D4-977E-4CE5AAD8D8C7}"/>
          </ac:picMkLst>
        </pc:picChg>
        <pc:picChg chg="add mod">
          <ac:chgData name="LEOPOLDINA Vitković" userId="de5d8406-09fa-41fa-8d28-8a7ba852ce89" providerId="ADAL" clId="{19C6D7A3-F17F-4354-997C-648E4B3BDA4C}" dt="2019-04-09T08:25:39.146" v="269" actId="14100"/>
          <ac:picMkLst>
            <pc:docMk/>
            <pc:sldMk cId="3445767797" sldId="275"/>
            <ac:picMk id="22" creationId="{87DA9F38-6E69-4E88-83A0-2C3E41D21471}"/>
          </ac:picMkLst>
        </pc:picChg>
      </pc:sldChg>
      <pc:sldChg chg="addSp delSp modSp">
        <pc:chgData name="LEOPOLDINA Vitković" userId="de5d8406-09fa-41fa-8d28-8a7ba852ce89" providerId="ADAL" clId="{19C6D7A3-F17F-4354-997C-648E4B3BDA4C}" dt="2019-04-11T13:32:24.315" v="284" actId="1076"/>
        <pc:sldMkLst>
          <pc:docMk/>
          <pc:sldMk cId="2791597941" sldId="276"/>
        </pc:sldMkLst>
        <pc:picChg chg="del">
          <ac:chgData name="LEOPOLDINA Vitković" userId="de5d8406-09fa-41fa-8d28-8a7ba852ce89" providerId="ADAL" clId="{19C6D7A3-F17F-4354-997C-648E4B3BDA4C}" dt="2019-04-11T13:31:52.803" v="274" actId="478"/>
          <ac:picMkLst>
            <pc:docMk/>
            <pc:sldMk cId="2791597941" sldId="276"/>
            <ac:picMk id="4" creationId="{73E80AF9-8BA2-4CD7-9CE4-D391B2981E01}"/>
          </ac:picMkLst>
        </pc:picChg>
        <pc:picChg chg="add mod">
          <ac:chgData name="LEOPOLDINA Vitković" userId="de5d8406-09fa-41fa-8d28-8a7ba852ce89" providerId="ADAL" clId="{19C6D7A3-F17F-4354-997C-648E4B3BDA4C}" dt="2019-04-11T13:32:24.315" v="284" actId="1076"/>
          <ac:picMkLst>
            <pc:docMk/>
            <pc:sldMk cId="2791597941" sldId="276"/>
            <ac:picMk id="5" creationId="{31DE349C-2E1C-4A6C-822B-9C2792E45482}"/>
          </ac:picMkLst>
        </pc:picChg>
      </pc:sldChg>
      <pc:sldChg chg="addSp delSp modSp add">
        <pc:chgData name="LEOPOLDINA Vitković" userId="de5d8406-09fa-41fa-8d28-8a7ba852ce89" providerId="ADAL" clId="{19C6D7A3-F17F-4354-997C-648E4B3BDA4C}" dt="2019-04-09T08:17:15.558" v="153" actId="14100"/>
        <pc:sldMkLst>
          <pc:docMk/>
          <pc:sldMk cId="3317057409" sldId="280"/>
        </pc:sldMkLst>
        <pc:spChg chg="del">
          <ac:chgData name="LEOPOLDINA Vitković" userId="de5d8406-09fa-41fa-8d28-8a7ba852ce89" providerId="ADAL" clId="{19C6D7A3-F17F-4354-997C-648E4B3BDA4C}" dt="2019-04-09T06:49:02.647" v="57"/>
          <ac:spMkLst>
            <pc:docMk/>
            <pc:sldMk cId="3317057409" sldId="280"/>
            <ac:spMk id="2" creationId="{0629DEC5-D7F0-45C9-B08F-944E11FF5A09}"/>
          </ac:spMkLst>
        </pc:spChg>
        <pc:spChg chg="mod">
          <ac:chgData name="LEOPOLDINA Vitković" userId="de5d8406-09fa-41fa-8d28-8a7ba852ce89" providerId="ADAL" clId="{19C6D7A3-F17F-4354-997C-648E4B3BDA4C}" dt="2019-04-09T06:49:43.966" v="71" actId="403"/>
          <ac:spMkLst>
            <pc:docMk/>
            <pc:sldMk cId="3317057409" sldId="280"/>
            <ac:spMk id="3" creationId="{C4858974-95FD-4A11-A55B-051649B951BD}"/>
          </ac:spMkLst>
        </pc:spChg>
        <pc:spChg chg="add mod">
          <ac:chgData name="LEOPOLDINA Vitković" userId="de5d8406-09fa-41fa-8d28-8a7ba852ce89" providerId="ADAL" clId="{19C6D7A3-F17F-4354-997C-648E4B3BDA4C}" dt="2019-04-09T06:49:38.030" v="70" actId="1076"/>
          <ac:spMkLst>
            <pc:docMk/>
            <pc:sldMk cId="3317057409" sldId="280"/>
            <ac:spMk id="5" creationId="{0FA1790C-82E7-429B-8BA3-7D25297B89F2}"/>
          </ac:spMkLst>
        </pc:spChg>
        <pc:picChg chg="add mod">
          <ac:chgData name="LEOPOLDINA Vitković" userId="de5d8406-09fa-41fa-8d28-8a7ba852ce89" providerId="ADAL" clId="{19C6D7A3-F17F-4354-997C-648E4B3BDA4C}" dt="2019-04-09T06:57:42.500" v="148" actId="1076"/>
          <ac:picMkLst>
            <pc:docMk/>
            <pc:sldMk cId="3317057409" sldId="280"/>
            <ac:picMk id="4" creationId="{B592CA19-22C1-4293-8663-1E76BBAED2AA}"/>
          </ac:picMkLst>
        </pc:picChg>
        <pc:picChg chg="add mod">
          <ac:chgData name="LEOPOLDINA Vitković" userId="de5d8406-09fa-41fa-8d28-8a7ba852ce89" providerId="ADAL" clId="{19C6D7A3-F17F-4354-997C-648E4B3BDA4C}" dt="2019-04-09T08:17:15.558" v="153" actId="14100"/>
          <ac:picMkLst>
            <pc:docMk/>
            <pc:sldMk cId="3317057409" sldId="280"/>
            <ac:picMk id="6" creationId="{0E8D0E99-30D9-4349-B1C7-6C1B477987DB}"/>
          </ac:picMkLst>
        </pc:picChg>
      </pc:sldChg>
      <pc:sldChg chg="addSp delSp modSp add">
        <pc:chgData name="LEOPOLDINA Vitković" userId="de5d8406-09fa-41fa-8d28-8a7ba852ce89" providerId="ADAL" clId="{19C6D7A3-F17F-4354-997C-648E4B3BDA4C}" dt="2019-04-09T08:19:57.292" v="190" actId="1076"/>
        <pc:sldMkLst>
          <pc:docMk/>
          <pc:sldMk cId="2714403681" sldId="281"/>
        </pc:sldMkLst>
        <pc:spChg chg="mod">
          <ac:chgData name="LEOPOLDINA Vitković" userId="de5d8406-09fa-41fa-8d28-8a7ba852ce89" providerId="ADAL" clId="{19C6D7A3-F17F-4354-997C-648E4B3BDA4C}" dt="2019-04-09T08:19:57.292" v="190" actId="1076"/>
          <ac:spMkLst>
            <pc:docMk/>
            <pc:sldMk cId="2714403681" sldId="281"/>
            <ac:spMk id="2" creationId="{37EB55A6-4291-46BB-B8BF-FC199E833428}"/>
          </ac:spMkLst>
        </pc:spChg>
        <pc:spChg chg="del">
          <ac:chgData name="LEOPOLDINA Vitković" userId="de5d8406-09fa-41fa-8d28-8a7ba852ce89" providerId="ADAL" clId="{19C6D7A3-F17F-4354-997C-648E4B3BDA4C}" dt="2019-04-09T08:19:12.456" v="173"/>
          <ac:spMkLst>
            <pc:docMk/>
            <pc:sldMk cId="2714403681" sldId="281"/>
            <ac:spMk id="3" creationId="{508AFDEE-253C-49FD-9013-AAC6A91CE2EF}"/>
          </ac:spMkLst>
        </pc:spChg>
        <pc:picChg chg="add mod">
          <ac:chgData name="LEOPOLDINA Vitković" userId="de5d8406-09fa-41fa-8d28-8a7ba852ce89" providerId="ADAL" clId="{19C6D7A3-F17F-4354-997C-648E4B3BDA4C}" dt="2019-04-09T08:19:19.557" v="176" actId="1076"/>
          <ac:picMkLst>
            <pc:docMk/>
            <pc:sldMk cId="2714403681" sldId="281"/>
            <ac:picMk id="4" creationId="{BD38033B-CE78-4B89-8F9D-0DF7971CD33E}"/>
          </ac:picMkLst>
        </pc:picChg>
      </pc:sldChg>
      <pc:sldChg chg="addSp delSp modSp add mod setBg">
        <pc:chgData name="LEOPOLDINA Vitković" userId="de5d8406-09fa-41fa-8d28-8a7ba852ce89" providerId="ADAL" clId="{19C6D7A3-F17F-4354-997C-648E4B3BDA4C}" dt="2019-04-17T17:48:19.524" v="307" actId="1076"/>
        <pc:sldMkLst>
          <pc:docMk/>
          <pc:sldMk cId="1786943610" sldId="282"/>
        </pc:sldMkLst>
        <pc:spChg chg="del">
          <ac:chgData name="LEOPOLDINA Vitković" userId="de5d8406-09fa-41fa-8d28-8a7ba852ce89" providerId="ADAL" clId="{19C6D7A3-F17F-4354-997C-648E4B3BDA4C}" dt="2019-04-17T17:48:08.848" v="304" actId="26606"/>
          <ac:spMkLst>
            <pc:docMk/>
            <pc:sldMk cId="1786943610" sldId="282"/>
            <ac:spMk id="2" creationId="{D6B203D5-A3A0-4F23-A2EE-6562C3D31CC4}"/>
          </ac:spMkLst>
        </pc:spChg>
        <pc:spChg chg="del">
          <ac:chgData name="LEOPOLDINA Vitković" userId="de5d8406-09fa-41fa-8d28-8a7ba852ce89" providerId="ADAL" clId="{19C6D7A3-F17F-4354-997C-648E4B3BDA4C}" dt="2019-04-17T17:48:04.691" v="301"/>
          <ac:spMkLst>
            <pc:docMk/>
            <pc:sldMk cId="1786943610" sldId="282"/>
            <ac:spMk id="3" creationId="{71B612C9-57BA-4242-8FA6-192866CB091B}"/>
          </ac:spMkLst>
        </pc:spChg>
        <pc:picChg chg="add mod">
          <ac:chgData name="LEOPOLDINA Vitković" userId="de5d8406-09fa-41fa-8d28-8a7ba852ce89" providerId="ADAL" clId="{19C6D7A3-F17F-4354-997C-648E4B3BDA4C}" dt="2019-04-17T17:48:19.524" v="307" actId="1076"/>
          <ac:picMkLst>
            <pc:docMk/>
            <pc:sldMk cId="1786943610" sldId="282"/>
            <ac:picMk id="5" creationId="{B373EC6F-4B32-455B-B72E-80DAC9AE51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1142F80-DD79-4DCB-9C02-74224E292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69CA05E-7780-4C35-922B-56EA7CD4D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36C222A-9B54-4229-8421-8A7CF101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061ED1C-57F5-4ECC-BF68-FA5D5605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1E34975-DCC3-4732-B314-D1A67307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45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1810D82-217D-4FF2-8CA6-E6DF5249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8B0E6C2-DC42-4EBA-99EC-0C385222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B23D75E-CA30-493D-BE11-12BAF9C6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4988FE0-3697-4496-BB75-7E23A961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63F5F0D-CF4C-42AD-8BD8-9506D5B3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329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42C2468A-7A65-42C4-9694-7BF50BFDC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59CCC8B2-E167-43E9-88E6-0A609FD29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5B3B4BA-69F7-4BBA-BB42-994B5741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D309713-D80E-453D-A3D1-EE9CB8D9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899370B-1D4B-4667-9AFD-3F61863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09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81310B-5735-4A3D-943D-465FDEA4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20D1BA8-CCF0-4D56-8D52-FE35D16C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DDD2399-7F56-4D73-8095-483C65AB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569DE62-D9D3-4C53-8D92-816ED769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FD794C1-F755-4AEA-9289-A6CC6FE0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445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A290398-09BE-442D-B010-D29182E9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FF70002-1BCA-4876-8C7F-8D86DAA0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FCB97DB-7238-4B2F-AF0D-E0864CDB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81BC55D-866A-473F-AB9B-2E032AD5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3D57659-4056-498F-956E-A0840F33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45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18CA88-B749-4C43-8200-1AD2171B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C92ECCD-784A-48A4-85A4-7E1EE33CF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9927C21-01C0-4CA8-AB00-F8E36372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AED4026-991D-471E-A742-20644103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964C7E4C-4745-4777-8ECA-4E59F925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1B7C0E3C-5307-4A9D-984F-5604AFD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2390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93A7BB4-443F-4A38-976E-82EBCA6D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821F145B-8F3A-44DB-B437-FB5ADD3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0FEA9C23-A624-4123-BC20-68B89E979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072A30C9-3F7B-47DC-B1DD-968C28356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1B238A8E-3190-4B96-908E-217CA1D2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440D7DB9-EDB0-40F0-9C68-6FFC73C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59588F24-EE54-4D44-8F15-B9A97CFF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320BE48C-7B54-4338-9ECB-F8FCB04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690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16167C5-E924-41F7-A878-5BEE1DB5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05C073E6-0B6D-48EB-8109-4D8F044A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35EFB677-0162-4374-8C7A-00B09275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22866CAF-43B2-42AB-8851-6961A506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126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DDD0E153-403F-44ED-BD03-EA620B81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C06DE7DF-DC04-4217-B522-9248829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261E54F1-3235-4B3F-808A-F01E1C47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95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09CC060-8A93-4132-9492-7B1E09DE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37A0CEF-81F8-4A5D-9580-86F54E80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A16EA9B-9F29-4E43-92AC-C683ABDB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1275636-41E1-4D69-931E-6CDCD45B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6C5DD889-A769-4C56-BEF3-7BB5E025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1D38DB34-6B75-4999-9439-352A2A15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9233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589C45A-BC6A-4FE4-A144-B315E86B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FFC5E745-24C0-423B-A89C-C8B76629D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57E3868-9A54-48F4-8A8B-6BF81E37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7173DCA-B779-4DC3-B138-ACC9F198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AD2FC25C-911F-4690-9E20-B95640C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30E1711-F2D9-4B46-A57C-5DB8624A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8317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F15245CE-5AF9-4B50-A7FD-C78B52AA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76D5281-9593-4634-98C8-6A00B0D0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48AD4AD-2606-4E25-BB6D-048CAECB6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A510-AF85-4F27-A1DA-65F3EAD3E20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DD95745-2DFA-4F9D-AFFB-988FFB9A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54AE8F4-8935-454C-AEE6-36AA99373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141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hw985dnn1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4gix8amt19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4e5007a3-d68c-4c74-b030-d8a292ea62c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4e5007a3-d68c-4c74-b030-d8a292ea62c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e-sfera.hr/dodatni-digitalni-sadrzaji/4e5007a3-d68c-4c74-b030-d8a292ea62c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learningapps.org/watch?v=peszbxfyn19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342F72B-A9CA-4437-B1B5-69857A17D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66" y="5391039"/>
            <a:ext cx="9074265" cy="775300"/>
          </a:xfrm>
          <a:solidFill>
            <a:srgbClr val="A8CB6C"/>
          </a:solidFill>
        </p:spPr>
        <p:txBody>
          <a:bodyPr>
            <a:normAutofit fontScale="90000"/>
          </a:bodyPr>
          <a:lstStyle/>
          <a:p>
            <a:r>
              <a:rPr lang="hr-HR" b="1" dirty="0"/>
              <a:t>Kako su organizirana živa bića </a:t>
            </a:r>
          </a:p>
        </p:txBody>
      </p:sp>
      <p:pic>
        <p:nvPicPr>
          <p:cNvPr id="5" name="Slika 4" descr="Slika na kojoj se prikazuje stablo, nebo, na otvorenom&#10;&#10;Opis je automatski generiran">
            <a:extLst>
              <a:ext uri="{FF2B5EF4-FFF2-40B4-BE49-F238E27FC236}">
                <a16:creationId xmlns="" xmlns:a16="http://schemas.microsoft.com/office/drawing/2014/main" id="{345D9684-B8AF-4778-B9DD-1D1385101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85"/>
          <a:stretch>
            <a:fillRect/>
          </a:stretch>
        </p:blipFill>
        <p:spPr>
          <a:xfrm>
            <a:off x="949688" y="1359874"/>
            <a:ext cx="10160000" cy="403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83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181BB6A-7CBE-4EA3-BD84-AB8BF1F3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76" y="6036745"/>
            <a:ext cx="3005254" cy="48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dirty="0"/>
              <a:t>životna </a:t>
            </a:r>
            <a:r>
              <a:rPr lang="hr-HR" sz="3200" dirty="0" smtClean="0"/>
              <a:t>zajednica</a:t>
            </a:r>
            <a:endParaRPr lang="hr-HR" sz="3200" dirty="0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07B8286B-6B4C-492A-A679-3B9AE654F21E}"/>
              </a:ext>
            </a:extLst>
          </p:cNvPr>
          <p:cNvSpPr txBox="1"/>
          <p:nvPr/>
        </p:nvSpPr>
        <p:spPr>
          <a:xfrm>
            <a:off x="7803872" y="5911700"/>
            <a:ext cx="266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ekološki </a:t>
            </a:r>
            <a:r>
              <a:rPr lang="hr-HR" sz="3200" dirty="0" smtClean="0"/>
              <a:t>sustav</a:t>
            </a:r>
            <a:endParaRPr lang="hr-HR" sz="3200" dirty="0"/>
          </a:p>
        </p:txBody>
      </p:sp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B167DF1D-E6F6-44A1-BC82-677DBF1F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74" y="240083"/>
            <a:ext cx="6342673" cy="900964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6"/>
                  </a:solidFill>
                </a:uFill>
              </a:rPr>
              <a:t>Ustroj živog svijeta u </a:t>
            </a:r>
            <a:r>
              <a:rPr lang="hr-HR" b="1" u="sng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6"/>
                  </a:solidFill>
                </a:uFill>
              </a:rPr>
              <a:t>prirodi</a:t>
            </a:r>
            <a:endParaRPr lang="hr-HR" u="sng" dirty="0">
              <a:solidFill>
                <a:schemeClr val="accent6">
                  <a:lumMod val="50000"/>
                </a:schemeClr>
              </a:solidFill>
              <a:uFill>
                <a:solidFill>
                  <a:schemeClr val="accent6"/>
                </a:solidFill>
              </a:u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79563" y="1376277"/>
            <a:ext cx="4259319" cy="4532153"/>
            <a:chOff x="6441901" y="1290309"/>
            <a:chExt cx="4259319" cy="4532153"/>
          </a:xfrm>
        </p:grpSpPr>
        <p:pic>
          <p:nvPicPr>
            <p:cNvPr id="12" name="Slika 8" descr="Slika na kojoj se prikazuje trava, na otvorenom, nebo, slon&#10;&#10;Opis je automatski generiran">
              <a:extLst>
                <a:ext uri="{FF2B5EF4-FFF2-40B4-BE49-F238E27FC236}">
                  <a16:creationId xmlns="" xmlns:a16="http://schemas.microsoft.com/office/drawing/2014/main" id="{AB8D1EDC-D597-43AB-AE54-B91FB76EE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8089" b="11006"/>
            <a:stretch>
              <a:fillRect/>
            </a:stretch>
          </p:blipFill>
          <p:spPr>
            <a:xfrm>
              <a:off x="6443398" y="4196862"/>
              <a:ext cx="4257822" cy="1625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Slika 10" descr="Slika na kojoj se prikazuje trava, žirafa, na otvorenom, polje&#10;&#10;Opis je automatski generiran">
              <a:extLst>
                <a:ext uri="{FF2B5EF4-FFF2-40B4-BE49-F238E27FC236}">
                  <a16:creationId xmlns="" xmlns:a16="http://schemas.microsoft.com/office/drawing/2014/main" id="{F1C1EBB5-EE67-445A-83D2-C5DD712B9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700" b="7531"/>
            <a:stretch>
              <a:fillRect/>
            </a:stretch>
          </p:blipFill>
          <p:spPr>
            <a:xfrm>
              <a:off x="6443397" y="3024554"/>
              <a:ext cx="4257822" cy="12270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Slika 16" descr="Slika na kojoj se prikazuje planina, nebo, na otvorenom, priroda&#10;&#10;Opis je automatski generiran">
              <a:extLst>
                <a:ext uri="{FF2B5EF4-FFF2-40B4-BE49-F238E27FC236}">
                  <a16:creationId xmlns="" xmlns:a16="http://schemas.microsoft.com/office/drawing/2014/main" id="{9B943333-CD7E-4DC5-82A9-0B07E662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7213"/>
            <a:stretch>
              <a:fillRect/>
            </a:stretch>
          </p:blipFill>
          <p:spPr>
            <a:xfrm>
              <a:off x="6441901" y="1290309"/>
              <a:ext cx="4257822" cy="17811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937459" y="1383325"/>
            <a:ext cx="4257822" cy="4544407"/>
            <a:chOff x="491983" y="1602154"/>
            <a:chExt cx="4257822" cy="4544407"/>
          </a:xfrm>
        </p:grpSpPr>
        <p:pic>
          <p:nvPicPr>
            <p:cNvPr id="11" name="Slika 10" descr="Slika na kojoj se prikazuje trava, žirafa, na otvorenom, polje&#10;&#10;Opis je automatski generiran">
              <a:extLst>
                <a:ext uri="{FF2B5EF4-FFF2-40B4-BE49-F238E27FC236}">
                  <a16:creationId xmlns="" xmlns:a16="http://schemas.microsoft.com/office/drawing/2014/main" id="{F1C1EBB5-EE67-445A-83D2-C5DD712B9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843" b="5535"/>
            <a:stretch>
              <a:fillRect/>
            </a:stretch>
          </p:blipFill>
          <p:spPr>
            <a:xfrm>
              <a:off x="491983" y="1602154"/>
              <a:ext cx="4257822" cy="22508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Slika 8" descr="Slika na kojoj se prikazuje trava, na otvorenom, nebo, slon&#10;&#10;Opis je automatski generiran">
              <a:extLst>
                <a:ext uri="{FF2B5EF4-FFF2-40B4-BE49-F238E27FC236}">
                  <a16:creationId xmlns="" xmlns:a16="http://schemas.microsoft.com/office/drawing/2014/main" id="{AB8D1EDC-D597-43AB-AE54-B91FB76EE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7932"/>
            <a:stretch>
              <a:fillRect/>
            </a:stretch>
          </p:blipFill>
          <p:spPr>
            <a:xfrm>
              <a:off x="491983" y="3845169"/>
              <a:ext cx="4257822" cy="23013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4457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BD38033B-CE78-4B89-8F9D-0DF7971CD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54" t="6410" r="6434"/>
          <a:stretch>
            <a:fillRect/>
          </a:stretch>
        </p:blipFill>
        <p:spPr>
          <a:xfrm>
            <a:off x="3290277" y="992554"/>
            <a:ext cx="4970585" cy="53220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EB55A6-4291-46BB-B8BF-FC199E83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807" y="5970945"/>
            <a:ext cx="1711857" cy="758091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+mn-lt"/>
              </a:rPr>
              <a:t>biosfera</a:t>
            </a:r>
            <a:endParaRPr lang="hr-HR" sz="3600" dirty="0">
              <a:latin typeface="+mn-lt"/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="" xmlns:a16="http://schemas.microsoft.com/office/drawing/2014/main" id="{20A0BC0E-2B7B-4F4D-9A04-0A8821A83C7A}"/>
              </a:ext>
            </a:extLst>
          </p:cNvPr>
          <p:cNvSpPr txBox="1">
            <a:spLocks/>
          </p:cNvSpPr>
          <p:nvPr/>
        </p:nvSpPr>
        <p:spPr>
          <a:xfrm>
            <a:off x="2699727" y="240082"/>
            <a:ext cx="6405196" cy="75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sng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Ustroj živog svijeta u prirodi</a:t>
            </a:r>
            <a:endParaRPr kumimoji="0" lang="hr-HR" sz="44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4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&#10;&#10;Opis je automatski generiran">
            <a:extLst>
              <a:ext uri="{FF2B5EF4-FFF2-40B4-BE49-F238E27FC236}">
                <a16:creationId xmlns="" xmlns:a16="http://schemas.microsoft.com/office/drawing/2014/main" id="{B373EC6F-4B32-455B-B72E-80DAC9AE5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23" y="1092858"/>
            <a:ext cx="5948555" cy="5517285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B167DF1D-E6F6-44A1-BC82-677DBF1F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74" y="240083"/>
            <a:ext cx="6342673" cy="900964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rgbClr val="FF7C80"/>
                </a:solidFill>
                <a:uFill>
                  <a:solidFill>
                    <a:srgbClr val="CC0000"/>
                  </a:solidFill>
                </a:uFill>
              </a:rPr>
              <a:t>Ustroj živog svijeta u </a:t>
            </a:r>
            <a:r>
              <a:rPr lang="hr-HR" b="1" u="sng" dirty="0" smtClean="0">
                <a:solidFill>
                  <a:srgbClr val="FF7C80"/>
                </a:solidFill>
                <a:uFill>
                  <a:solidFill>
                    <a:srgbClr val="CC0000"/>
                  </a:solidFill>
                </a:uFill>
              </a:rPr>
              <a:t>prirodi</a:t>
            </a:r>
            <a:endParaRPr lang="hr-HR" u="sng" dirty="0">
              <a:solidFill>
                <a:srgbClr val="FF7C80"/>
              </a:solidFill>
              <a:uFill>
                <a:solidFill>
                  <a:srgbClr val="CC0000"/>
                </a:solidFill>
              </a:u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7813" y="5698363"/>
            <a:ext cx="307006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- Ustroj živog svijeta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E43AFCE-DB59-4248-9AC4-D7C5E2C1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758" t="5185" r="6564" b="7961"/>
          <a:stretch>
            <a:fillRect/>
          </a:stretch>
        </p:blipFill>
        <p:spPr bwMode="auto">
          <a:xfrm>
            <a:off x="10136559" y="5017477"/>
            <a:ext cx="65411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9422" y="5463903"/>
            <a:ext cx="318867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5"/>
              </a:rPr>
              <a:t>Provjeri znanje - Ustroj živog svijeta - složi redoslijedom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E43AFCE-DB59-4248-9AC4-D7C5E2C1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758" t="5185" r="6564" b="7961"/>
          <a:stretch>
            <a:fillRect/>
          </a:stretch>
        </p:blipFill>
        <p:spPr bwMode="auto">
          <a:xfrm>
            <a:off x="1270006" y="4825997"/>
            <a:ext cx="65411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69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F45C6D9-DD76-4B0E-8252-3AFD37A5D488}"/>
              </a:ext>
            </a:extLst>
          </p:cNvPr>
          <p:cNvSpPr txBox="1"/>
          <p:nvPr/>
        </p:nvSpPr>
        <p:spPr>
          <a:xfrm>
            <a:off x="1388421" y="1091935"/>
            <a:ext cx="8396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</a:t>
            </a:r>
          </a:p>
          <a:p>
            <a:r>
              <a:rPr lang="hr-HR" sz="3600" i="1" dirty="0" smtClean="0">
                <a:hlinkClick r:id="rId2"/>
              </a:rPr>
              <a:t>Projekt</a:t>
            </a:r>
            <a:r>
              <a:rPr lang="hr-HR" sz="3600" i="1" dirty="0">
                <a:hlinkClick r:id="rId2"/>
              </a:rPr>
              <a:t>: Usporedba raznolikosti različitih staništa na osnovu brojnosti, </a:t>
            </a:r>
            <a:r>
              <a:rPr lang="hr-HR" sz="3600" i="1" dirty="0" err="1">
                <a:hlinkClick r:id="rId2"/>
              </a:rPr>
              <a:t>pokrovnosti</a:t>
            </a:r>
            <a:r>
              <a:rPr lang="hr-HR" sz="3600" i="1" dirty="0">
                <a:hlinkClick r:id="rId2"/>
              </a:rPr>
              <a:t> i gustoće vrsta</a:t>
            </a:r>
            <a:endParaRPr lang="hr-HR" sz="28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0805F86-ADB3-40FB-ADF8-0CC084B4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927" y="4001478"/>
            <a:ext cx="3317750" cy="531446"/>
          </a:xfrm>
          <a:ln w="3810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2"/>
              </a:rPr>
              <a:t>Provjeri </a:t>
            </a:r>
            <a:r>
              <a:rPr lang="hr-HR" dirty="0">
                <a:hlinkClick r:id="rId2"/>
              </a:rPr>
              <a:t>znanje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9E43AFCE-DB59-4248-9AC4-D7C5E2C1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758" t="5185" r="6564" b="7961"/>
          <a:stretch>
            <a:fillRect/>
          </a:stretch>
        </p:blipFill>
        <p:spPr bwMode="auto">
          <a:xfrm>
            <a:off x="390774" y="3876432"/>
            <a:ext cx="65411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0">
            <a:extLst>
              <a:ext uri="{FF2B5EF4-FFF2-40B4-BE49-F238E27FC236}">
                <a16:creationId xmlns="" xmlns:a16="http://schemas.microsoft.com/office/drawing/2014/main" id="{F167C626-DB38-465D-A90C-638A2557B7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3" t="11691" r="10890" b="7174"/>
          <a:stretch>
            <a:fillRect/>
          </a:stretch>
        </p:blipFill>
        <p:spPr bwMode="auto">
          <a:xfrm>
            <a:off x="523633" y="1813162"/>
            <a:ext cx="648000" cy="648000"/>
          </a:xfrm>
          <a:prstGeom prst="rect">
            <a:avLst/>
          </a:prstGeom>
          <a:noFill/>
        </p:spPr>
      </p:pic>
      <p:pic>
        <p:nvPicPr>
          <p:cNvPr id="8" name="Slika 3">
            <a:extLst>
              <a:ext uri="{FF2B5EF4-FFF2-40B4-BE49-F238E27FC236}">
                <a16:creationId xmlns="" xmlns:a16="http://schemas.microsoft.com/office/drawing/2014/main" id="{B592CA19-22C1-4293-8663-1E76BBAED2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5969" y="3066664"/>
            <a:ext cx="4047649" cy="3037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23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soba, žena, na zatvorenom, zid&#10;&#10;Opis je automatski generiran">
            <a:extLst>
              <a:ext uri="{FF2B5EF4-FFF2-40B4-BE49-F238E27FC236}">
                <a16:creationId xmlns="" xmlns:a16="http://schemas.microsoft.com/office/drawing/2014/main" id="{0EFE5129-7EAD-4F43-ACEB-D397BE43E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21" y="1259523"/>
            <a:ext cx="6148390" cy="460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702559"/>
            <a:ext cx="589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Biologija</a:t>
            </a:r>
            <a:r>
              <a:rPr lang="hr-HR" sz="3200" dirty="0" smtClean="0"/>
              <a:t> – znanost o živim bićima</a:t>
            </a:r>
          </a:p>
          <a:p>
            <a:endParaRPr lang="hr-HR" sz="3200" b="1" dirty="0" smtClean="0"/>
          </a:p>
          <a:p>
            <a:r>
              <a:rPr lang="hr-HR" sz="3200" b="1" dirty="0" smtClean="0"/>
              <a:t>Biološka istraživanja</a:t>
            </a:r>
            <a:r>
              <a:rPr lang="hr-HR" sz="3200" dirty="0" smtClean="0"/>
              <a:t> – biolozi 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27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6B11A9C-A5BD-419B-ABA4-B4B6311155E8}"/>
              </a:ext>
            </a:extLst>
          </p:cNvPr>
          <p:cNvSpPr txBox="1"/>
          <p:nvPr/>
        </p:nvSpPr>
        <p:spPr>
          <a:xfrm>
            <a:off x="1225713" y="2059961"/>
            <a:ext cx="8741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B050"/>
                </a:solidFill>
              </a:rPr>
              <a:t>Kako biolozi istražuju i dolaze do novih spoznaja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str.6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4A4DEE-5A86-4150-BB39-D17DDEFE69E3}"/>
              </a:ext>
            </a:extLst>
          </p:cNvPr>
          <p:cNvSpPr txBox="1"/>
          <p:nvPr/>
        </p:nvSpPr>
        <p:spPr>
          <a:xfrm>
            <a:off x="1260290" y="1536979"/>
            <a:ext cx="1198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Istraži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6B8D7BB-CCB1-413F-BD02-D1728CB0D7F7}"/>
              </a:ext>
            </a:extLst>
          </p:cNvPr>
          <p:cNvSpPr txBox="1"/>
          <p:nvPr/>
        </p:nvSpPr>
        <p:spPr>
          <a:xfrm>
            <a:off x="1171008" y="3815883"/>
            <a:ext cx="9739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  </a:t>
            </a:r>
            <a:r>
              <a:rPr lang="hr-HR" sz="2800" dirty="0" smtClean="0"/>
              <a:t>ISTRAŽI</a:t>
            </a:r>
          </a:p>
          <a:p>
            <a:r>
              <a:rPr lang="hr-HR" sz="2800" i="1" dirty="0" smtClean="0">
                <a:hlinkClick r:id="rId2"/>
              </a:rPr>
              <a:t>Istraživanje </a:t>
            </a:r>
            <a:r>
              <a:rPr lang="hr-HR" sz="2800" i="1" dirty="0">
                <a:hlinkClick r:id="rId2"/>
              </a:rPr>
              <a:t>u </a:t>
            </a:r>
            <a:r>
              <a:rPr lang="hr-HR" sz="2800" i="1" dirty="0" smtClean="0">
                <a:hlinkClick r:id="rId2"/>
              </a:rPr>
              <a:t>biologiji</a:t>
            </a:r>
          </a:p>
          <a:p>
            <a:endParaRPr lang="hr-HR" sz="2800" dirty="0" smtClean="0"/>
          </a:p>
          <a:p>
            <a:r>
              <a:rPr lang="hr-HR" sz="2800" b="1" dirty="0" smtClean="0"/>
              <a:t>DDS</a:t>
            </a:r>
            <a:r>
              <a:rPr lang="hr-HR" sz="2800" dirty="0" smtClean="0"/>
              <a:t> ZANIMLJIVOSTI</a:t>
            </a:r>
            <a:endParaRPr lang="hr-HR" sz="2800" dirty="0" smtClean="0">
              <a:hlinkClick r:id="rId2"/>
            </a:endParaRPr>
          </a:p>
          <a:p>
            <a:r>
              <a:rPr lang="hr-HR" sz="2800" i="1" dirty="0" smtClean="0">
                <a:hlinkClick r:id="rId2"/>
              </a:rPr>
              <a:t>Zanima li te kako napraviti mikroskop pomoću pametnog </a:t>
            </a:r>
            <a:r>
              <a:rPr lang="hr-HR" sz="2800" i="1" dirty="0" smtClean="0">
                <a:hlinkClick r:id="rId2"/>
              </a:rPr>
              <a:t>telefona</a:t>
            </a:r>
            <a:endParaRPr lang="hr-HR" sz="2800" i="1" dirty="0" smtClean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EAB6DAE4-B025-446B-AEE8-41FFEBBF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2007" y="2037130"/>
            <a:ext cx="676014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F167C626-DB38-465D-A90C-638A2557B7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3" t="11691" r="10890" b="7174"/>
          <a:stretch>
            <a:fillRect/>
          </a:stretch>
        </p:blipFill>
        <p:spPr bwMode="auto">
          <a:xfrm>
            <a:off x="484556" y="3978023"/>
            <a:ext cx="648000" cy="6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65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0D1F4D-EDB4-4D31-927B-30EBDA16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834" y="246314"/>
            <a:ext cx="3258764" cy="738426"/>
          </a:xfrm>
        </p:spPr>
        <p:txBody>
          <a:bodyPr>
            <a:normAutofit fontScale="90000"/>
          </a:bodyPr>
          <a:lstStyle/>
          <a:p>
            <a:r>
              <a:rPr lang="hr-HR" sz="3700" b="1" u="sng" dirty="0">
                <a:solidFill>
                  <a:schemeClr val="accent6"/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Obilježja živih </a:t>
            </a:r>
            <a:r>
              <a:rPr lang="hr-HR" sz="3700" b="1" u="sng" dirty="0" smtClean="0">
                <a:solidFill>
                  <a:schemeClr val="accent6"/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bića</a:t>
            </a:r>
            <a:endParaRPr lang="hr-HR" sz="3700" u="sng" dirty="0">
              <a:solidFill>
                <a:schemeClr val="accent6"/>
              </a:solidFill>
              <a:uFill>
                <a:solidFill>
                  <a:schemeClr val="accent6">
                    <a:lumMod val="50000"/>
                  </a:schemeClr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13BE1DC-DBAF-4F8B-86BE-8B1297D1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030" y="1492727"/>
            <a:ext cx="6666269" cy="17272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organiziranost</a:t>
            </a:r>
            <a:endParaRPr lang="hr-HR" sz="3200" dirty="0"/>
          </a:p>
          <a:p>
            <a:r>
              <a:rPr lang="hr-HR" sz="3200" dirty="0" smtClean="0"/>
              <a:t>izmjena </a:t>
            </a:r>
            <a:r>
              <a:rPr lang="hr-HR" sz="3200" dirty="0"/>
              <a:t>tvari i energije (</a:t>
            </a:r>
            <a:r>
              <a:rPr lang="hr-HR" sz="3200" dirty="0" smtClean="0"/>
              <a:t>metabolizam)</a:t>
            </a:r>
          </a:p>
          <a:p>
            <a:r>
              <a:rPr lang="hr-HR" sz="3200" dirty="0" smtClean="0"/>
              <a:t>razmnožavanje</a:t>
            </a:r>
            <a:r>
              <a:rPr lang="hr-HR" sz="3200" dirty="0"/>
              <a:t>, rast i </a:t>
            </a:r>
            <a:r>
              <a:rPr lang="hr-HR" sz="3200" dirty="0" smtClean="0"/>
              <a:t>razvoj</a:t>
            </a:r>
            <a:endParaRPr lang="hr-HR" sz="3200" dirty="0"/>
          </a:p>
        </p:txBody>
      </p:sp>
      <p:pic>
        <p:nvPicPr>
          <p:cNvPr id="6" name="Slika 5" descr="Slika na kojoj se prikazuje povrće&#10;&#10;Opis je automatski generiran">
            <a:extLst>
              <a:ext uri="{FF2B5EF4-FFF2-40B4-BE49-F238E27FC236}">
                <a16:creationId xmlns="" xmlns:a16="http://schemas.microsoft.com/office/drawing/2014/main" id="{9886FB88-FC6B-4429-8FCB-52906D5C8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2" t="18234" r="6950" b="14232"/>
          <a:stretch/>
        </p:blipFill>
        <p:spPr>
          <a:xfrm>
            <a:off x="3333453" y="3442058"/>
            <a:ext cx="4965610" cy="29229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35409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FF18031-7BBF-4B94-8680-A2CEFE3D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75" y="2009517"/>
            <a:ext cx="5840852" cy="2179394"/>
          </a:xfrm>
        </p:spPr>
        <p:txBody>
          <a:bodyPr/>
          <a:lstStyle/>
          <a:p>
            <a:r>
              <a:rPr lang="hr-HR" sz="3200" dirty="0"/>
              <a:t>prilagodba i evolucija</a:t>
            </a:r>
          </a:p>
          <a:p>
            <a:r>
              <a:rPr lang="hr-HR" sz="3200" dirty="0" err="1"/>
              <a:t>podražljivost</a:t>
            </a:r>
            <a:endParaRPr lang="hr-HR" sz="3200" dirty="0"/>
          </a:p>
          <a:p>
            <a:r>
              <a:rPr lang="hr-HR" sz="3200" dirty="0"/>
              <a:t>kontrolni procesi i održavanje ravnoteže </a:t>
            </a:r>
            <a:r>
              <a:rPr lang="hr-HR" dirty="0" smtClean="0">
                <a:hlinkClick r:id="rId2"/>
              </a:rPr>
              <a:t> </a:t>
            </a:r>
            <a:endParaRPr lang="hr-HR" dirty="0"/>
          </a:p>
        </p:txBody>
      </p:sp>
      <p:pic>
        <p:nvPicPr>
          <p:cNvPr id="5" name="Slika 4" descr="Slika na kojoj se prikazuje člankonožac, beskralješnjak, trorežnjak, životinja&#10;&#10;Opis je automatski generiran">
            <a:extLst>
              <a:ext uri="{FF2B5EF4-FFF2-40B4-BE49-F238E27FC236}">
                <a16:creationId xmlns="" xmlns:a16="http://schemas.microsoft.com/office/drawing/2014/main" id="{31DE349C-2E1C-4A6C-822B-9C2792E45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82" y="844175"/>
            <a:ext cx="4503726" cy="559576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3212F019-8660-439B-8720-1031530B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455" y="485030"/>
            <a:ext cx="3243133" cy="730611"/>
          </a:xfrm>
        </p:spPr>
        <p:txBody>
          <a:bodyPr>
            <a:normAutofit fontScale="90000"/>
          </a:bodyPr>
          <a:lstStyle/>
          <a:p>
            <a:r>
              <a:rPr lang="hr-HR" sz="3700" b="1" u="sng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Obilježja živih </a:t>
            </a:r>
            <a:r>
              <a:rPr lang="hr-HR" sz="3700" b="1" u="sng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bića</a:t>
            </a:r>
            <a:endParaRPr lang="hr-HR" sz="3700" u="sng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4914" y="4745841"/>
            <a:ext cx="2679725" cy="648677"/>
            <a:chOff x="419992" y="4745841"/>
            <a:chExt cx="2679725" cy="648677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E16203B1-AB7C-4918-ABAA-EDC776B71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505" t="10595" r="7418" b="5990"/>
            <a:stretch>
              <a:fillRect/>
            </a:stretch>
          </p:blipFill>
          <p:spPr bwMode="auto">
            <a:xfrm>
              <a:off x="419992" y="4745841"/>
              <a:ext cx="664307" cy="648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153686" y="4800552"/>
              <a:ext cx="19460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r-HR" sz="3200" dirty="0" smtClean="0">
                  <a:solidFill>
                    <a:srgbClr val="0070C0"/>
                  </a:solidFill>
                  <a:hlinkClick r:id="rId2"/>
                </a:rPr>
                <a:t>Vizualno +</a:t>
              </a:r>
              <a:endParaRPr lang="hr-HR" sz="32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02318" y="5620211"/>
            <a:ext cx="369171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5"/>
              </a:rPr>
              <a:t>Provjeri znanje - </a:t>
            </a:r>
            <a:r>
              <a:rPr lang="it-IT" sz="2800" dirty="0" err="1" smtClean="0">
                <a:solidFill>
                  <a:prstClr val="black"/>
                </a:solidFill>
                <a:hlinkClick r:id="rId5"/>
              </a:rPr>
              <a:t>Kako</a:t>
            </a:r>
            <a:r>
              <a:rPr lang="it-IT" sz="2800" dirty="0" smtClean="0">
                <a:solidFill>
                  <a:prstClr val="black"/>
                </a:solidFill>
                <a:hlinkClick r:id="rId5"/>
              </a:rPr>
              <a:t> su </a:t>
            </a:r>
            <a:r>
              <a:rPr lang="it-IT" sz="2800" dirty="0" err="1" smtClean="0">
                <a:solidFill>
                  <a:prstClr val="black"/>
                </a:solidFill>
                <a:hlinkClick r:id="rId5"/>
              </a:rPr>
              <a:t>organizirana</a:t>
            </a:r>
            <a:r>
              <a:rPr lang="it-IT" sz="2800" dirty="0" smtClean="0">
                <a:solidFill>
                  <a:prstClr val="black"/>
                </a:solidFill>
                <a:hlinkClick r:id="rId5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hlinkClick r:id="rId5"/>
              </a:rPr>
              <a:t>živa</a:t>
            </a:r>
            <a:r>
              <a:rPr lang="it-IT" sz="2800" dirty="0" smtClean="0">
                <a:solidFill>
                  <a:prstClr val="black"/>
                </a:solidFill>
                <a:hlinkClick r:id="rId5"/>
              </a:rPr>
              <a:t> bića?</a:t>
            </a:r>
            <a:endParaRPr lang="hr-HR" sz="2800" dirty="0" smtClean="0">
              <a:solidFill>
                <a:prstClr val="black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9E43AFCE-DB59-4248-9AC4-D7C5E2C1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758" t="5185" r="6564" b="7961"/>
          <a:stretch>
            <a:fillRect/>
          </a:stretch>
        </p:blipFill>
        <p:spPr bwMode="auto">
          <a:xfrm>
            <a:off x="558800" y="5732581"/>
            <a:ext cx="65411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15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0A0BC0E-2B7B-4F4D-9A04-0A8821A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27" y="443282"/>
            <a:ext cx="6405196" cy="752472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Ustroj živog svijeta u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prirodi</a:t>
            </a:r>
            <a:endParaRPr lang="hr-HR" u="sng" dirty="0">
              <a:solidFill>
                <a:schemeClr val="accent1">
                  <a:lumMod val="75000"/>
                </a:schemeClr>
              </a:solidFill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B740494-4DBD-472E-8882-F37CD8E5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599" y="4593657"/>
            <a:ext cx="1063030" cy="555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/>
              <a:t>atom</a:t>
            </a:r>
          </a:p>
          <a:p>
            <a:pPr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 descr="Slika na kojoj se prikazuje stol, računalo, na zatvorenom&#10;&#10;Opis je automatski generiran">
            <a:extLst>
              <a:ext uri="{FF2B5EF4-FFF2-40B4-BE49-F238E27FC236}">
                <a16:creationId xmlns="" xmlns:a16="http://schemas.microsoft.com/office/drawing/2014/main" id="{6D1AF535-9900-410A-B357-536C57B21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" y="2140300"/>
            <a:ext cx="2520000" cy="25200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8761434" y="2077000"/>
            <a:ext cx="2822401" cy="3054539"/>
            <a:chOff x="8761434" y="1561194"/>
            <a:chExt cx="2822401" cy="3054539"/>
          </a:xfrm>
        </p:grpSpPr>
        <p:sp>
          <p:nvSpPr>
            <p:cNvPr id="6" name="TekstniOkvir 5">
              <a:extLst>
                <a:ext uri="{FF2B5EF4-FFF2-40B4-BE49-F238E27FC236}">
                  <a16:creationId xmlns="" xmlns:a16="http://schemas.microsoft.com/office/drawing/2014/main" id="{8A7BA038-9BCA-4515-9458-DAADB8DE67C8}"/>
                </a:ext>
              </a:extLst>
            </p:cNvPr>
            <p:cNvSpPr txBox="1"/>
            <p:nvPr/>
          </p:nvSpPr>
          <p:spPr>
            <a:xfrm>
              <a:off x="9463688" y="4030958"/>
              <a:ext cx="1436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dirty="0" err="1"/>
                <a:t>organel</a:t>
              </a:r>
              <a:endParaRPr lang="hr-HR" sz="3200" dirty="0"/>
            </a:p>
          </p:txBody>
        </p:sp>
        <p:pic>
          <p:nvPicPr>
            <p:cNvPr id="13" name="Slika 12">
              <a:extLst>
                <a:ext uri="{FF2B5EF4-FFF2-40B4-BE49-F238E27FC236}">
                  <a16:creationId xmlns="" xmlns:a16="http://schemas.microsoft.com/office/drawing/2014/main" id="{AC6A8CC2-D005-4F85-85A8-5142BCDC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434" y="1561194"/>
              <a:ext cx="2822401" cy="25200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2924236" y="2143636"/>
            <a:ext cx="2843942" cy="3044280"/>
            <a:chOff x="3455683" y="1784140"/>
            <a:chExt cx="2843942" cy="3044280"/>
          </a:xfrm>
        </p:grpSpPr>
        <p:sp>
          <p:nvSpPr>
            <p:cNvPr id="5" name="TekstniOkvir 4">
              <a:extLst>
                <a:ext uri="{FF2B5EF4-FFF2-40B4-BE49-F238E27FC236}">
                  <a16:creationId xmlns="" xmlns:a16="http://schemas.microsoft.com/office/drawing/2014/main" id="{4BDA97E5-F8F4-4AD7-9C51-48261ED43291}"/>
                </a:ext>
              </a:extLst>
            </p:cNvPr>
            <p:cNvSpPr txBox="1"/>
            <p:nvPr/>
          </p:nvSpPr>
          <p:spPr>
            <a:xfrm>
              <a:off x="3949722" y="4243645"/>
              <a:ext cx="17167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/>
                <a:t>molekula</a:t>
              </a:r>
            </a:p>
          </p:txBody>
        </p:sp>
        <p:pic>
          <p:nvPicPr>
            <p:cNvPr id="10" name="Picture 9" descr="octen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5683" y="1784140"/>
              <a:ext cx="2843942" cy="25200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5892273" y="2104925"/>
            <a:ext cx="2780954" cy="3051729"/>
            <a:chOff x="6001688" y="2276872"/>
            <a:chExt cx="2780954" cy="3051729"/>
          </a:xfrm>
        </p:grpSpPr>
        <p:sp>
          <p:nvSpPr>
            <p:cNvPr id="9" name="TekstniOkvir 4">
              <a:extLst>
                <a:ext uri="{FF2B5EF4-FFF2-40B4-BE49-F238E27FC236}">
                  <a16:creationId xmlns="" xmlns:a16="http://schemas.microsoft.com/office/drawing/2014/main" id="{4BDA97E5-F8F4-4AD7-9C51-48261ED43291}"/>
                </a:ext>
              </a:extLst>
            </p:cNvPr>
            <p:cNvSpPr txBox="1"/>
            <p:nvPr/>
          </p:nvSpPr>
          <p:spPr>
            <a:xfrm>
              <a:off x="6001688" y="4743826"/>
              <a:ext cx="2780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/>
                <a:t>makromolekula</a:t>
              </a:r>
            </a:p>
          </p:txBody>
        </p:sp>
        <p:pic>
          <p:nvPicPr>
            <p:cNvPr id="12" name="Picture 11" descr="s2,35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6781" y="2276872"/>
              <a:ext cx="1589219" cy="2520000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2589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4858974-95FD-4A11-A55B-051649B9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026" y="5543077"/>
            <a:ext cx="1376272" cy="592004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 smtClean="0"/>
              <a:t>stanica</a:t>
            </a:r>
            <a:endParaRPr lang="hr-HR" sz="32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592CA19-22C1-4293-8663-1E76BBAED2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494" y="1525650"/>
            <a:ext cx="5403247" cy="4055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0FA1790C-82E7-429B-8BA3-7D25297B89F2}"/>
              </a:ext>
            </a:extLst>
          </p:cNvPr>
          <p:cNvSpPr txBox="1"/>
          <p:nvPr/>
        </p:nvSpPr>
        <p:spPr>
          <a:xfrm>
            <a:off x="8662173" y="5511818"/>
            <a:ext cx="100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tkivo</a:t>
            </a:r>
            <a:endParaRPr lang="hr-HR" sz="3200" dirty="0"/>
          </a:p>
        </p:txBody>
      </p:sp>
      <p:pic>
        <p:nvPicPr>
          <p:cNvPr id="6" name="Slika 5" descr="Slika na kojoj se prikazuje muškarac&#10;&#10;Opis je automatski generiran">
            <a:extLst>
              <a:ext uri="{FF2B5EF4-FFF2-40B4-BE49-F238E27FC236}">
                <a16:creationId xmlns="" xmlns:a16="http://schemas.microsoft.com/office/drawing/2014/main" id="{0E8D0E99-30D9-4349-B1C7-6C1B47798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8" y="1544221"/>
            <a:ext cx="5068956" cy="405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A32348D4-F278-4E1B-92BA-962F9A7F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00" y="365128"/>
            <a:ext cx="6319227" cy="846257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rgbClr val="6600CC"/>
                </a:solidFill>
                <a:uFill>
                  <a:solidFill>
                    <a:srgbClr val="9933FF"/>
                  </a:solidFill>
                </a:uFill>
              </a:rPr>
              <a:t>Ustroj živog svijeta u </a:t>
            </a:r>
            <a:r>
              <a:rPr lang="hr-HR" b="1" u="sng" dirty="0" smtClean="0">
                <a:solidFill>
                  <a:srgbClr val="6600CC"/>
                </a:solidFill>
                <a:uFill>
                  <a:solidFill>
                    <a:srgbClr val="9933FF"/>
                  </a:solidFill>
                </a:uFill>
              </a:rPr>
              <a:t>prirodi</a:t>
            </a:r>
            <a:endParaRPr lang="hr-HR" u="sng" dirty="0">
              <a:solidFill>
                <a:srgbClr val="6600CC"/>
              </a:solidFill>
              <a:uFill>
                <a:solidFill>
                  <a:srgbClr val="9933FF"/>
                </a:solidFill>
              </a:u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0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414CBF4-2E75-4DD4-AFFE-FA8185CF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358" y="6133453"/>
            <a:ext cx="1173615" cy="556516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 smtClean="0"/>
              <a:t>organ</a:t>
            </a:r>
            <a:endParaRPr lang="hr-HR" sz="32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A09F9DC-62E6-472A-B9CA-94C1B731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56" y="1058413"/>
            <a:ext cx="3658947" cy="5040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8FE6EE2-50AC-41B7-8BF0-2DA5B430EC74}"/>
              </a:ext>
            </a:extLst>
          </p:cNvPr>
          <p:cNvSpPr txBox="1"/>
          <p:nvPr/>
        </p:nvSpPr>
        <p:spPr>
          <a:xfrm>
            <a:off x="7174812" y="6103393"/>
            <a:ext cx="2562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sustav </a:t>
            </a:r>
            <a:r>
              <a:rPr lang="hr-HR" sz="3200" dirty="0" smtClean="0"/>
              <a:t>organa</a:t>
            </a:r>
            <a:endParaRPr lang="hr-HR" sz="3200" dirty="0"/>
          </a:p>
        </p:txBody>
      </p:sp>
      <p:pic>
        <p:nvPicPr>
          <p:cNvPr id="6" name="Slika 5" descr="Slika na kojoj se prikazuje beskralješnjak, životinja, mješinac&#10;&#10;Opis je automatski generiran">
            <a:extLst>
              <a:ext uri="{FF2B5EF4-FFF2-40B4-BE49-F238E27FC236}">
                <a16:creationId xmlns="" xmlns:a16="http://schemas.microsoft.com/office/drawing/2014/main" id="{7B419E16-ED25-45EE-90A4-63F81A4A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0" y="1088493"/>
            <a:ext cx="3778820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="" xmlns:a16="http://schemas.microsoft.com/office/drawing/2014/main" id="{A32348D4-F278-4E1B-92BA-962F9A7F2174}"/>
              </a:ext>
            </a:extLst>
          </p:cNvPr>
          <p:cNvSpPr txBox="1">
            <a:spLocks/>
          </p:cNvSpPr>
          <p:nvPr/>
        </p:nvSpPr>
        <p:spPr>
          <a:xfrm>
            <a:off x="2746595" y="107225"/>
            <a:ext cx="6319227" cy="8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>
                  <a:solidFill>
                    <a:srgbClr val="9933FF"/>
                  </a:solidFill>
                </a:uFill>
                <a:latin typeface="+mj-lt"/>
                <a:ea typeface="+mj-ea"/>
                <a:cs typeface="+mj-cs"/>
              </a:rPr>
              <a:t>Ustroj živog svijeta u prirodi</a:t>
            </a:r>
            <a:endParaRPr kumimoji="0" lang="hr-HR" sz="4400" b="0" i="0" u="sng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>
                <a:solidFill>
                  <a:srgbClr val="9933FF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32D1E58-2960-447B-852E-19C1559F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93" y="5614732"/>
            <a:ext cx="3434097" cy="6219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200" dirty="0"/>
              <a:t>organizam (jedinka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pic>
        <p:nvPicPr>
          <p:cNvPr id="4" name="Slika 3" descr="Slika na kojoj se prikazuje žirafa, sisavac, životinja, stajanje&#10;&#10;Opis je automatski generiran">
            <a:extLst>
              <a:ext uri="{FF2B5EF4-FFF2-40B4-BE49-F238E27FC236}">
                <a16:creationId xmlns="" xmlns:a16="http://schemas.microsoft.com/office/drawing/2014/main" id="{11A49928-EB37-492B-861D-E5E0BF0AC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38" t="1629" r="13657" b="2263"/>
          <a:stretch>
            <a:fillRect/>
          </a:stretch>
        </p:blipFill>
        <p:spPr>
          <a:xfrm>
            <a:off x="1422399" y="1461472"/>
            <a:ext cx="2008554" cy="414215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2F0F66DC-3628-4D15-9809-668F34134282}"/>
              </a:ext>
            </a:extLst>
          </p:cNvPr>
          <p:cNvSpPr txBox="1"/>
          <p:nvPr/>
        </p:nvSpPr>
        <p:spPr>
          <a:xfrm>
            <a:off x="7646505" y="5614731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populacija</a:t>
            </a:r>
            <a:endParaRPr lang="hr-HR" sz="3200" dirty="0"/>
          </a:p>
        </p:txBody>
      </p:sp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61FBF272-15E7-423D-A2A8-586E32E6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335" y="5629"/>
            <a:ext cx="6295781" cy="1002565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Ustroj živog svijeta u </a:t>
            </a: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prirodi</a:t>
            </a:r>
            <a:endParaRPr lang="hr-HR" u="sng" dirty="0">
              <a:solidFill>
                <a:schemeClr val="accent2">
                  <a:lumMod val="75000"/>
                </a:schemeClr>
              </a:solidFill>
              <a:uFill>
                <a:solidFill>
                  <a:schemeClr val="accent2">
                    <a:lumMod val="50000"/>
                  </a:schemeClr>
                </a:solidFill>
              </a:uFill>
            </a:endParaRPr>
          </a:p>
        </p:txBody>
      </p:sp>
      <p:pic>
        <p:nvPicPr>
          <p:cNvPr id="11" name="Slika 3" descr="Slika na kojoj se prikazuje žirafa, sisavac, životinja, stajanje&#10;&#10;Opis je automatski generiran">
            <a:extLst>
              <a:ext uri="{FF2B5EF4-FFF2-40B4-BE49-F238E27FC236}">
                <a16:creationId xmlns="" xmlns:a16="http://schemas.microsoft.com/office/drawing/2014/main" id="{11A49928-EB37-492B-861D-E5E0BF0AC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38" t="1629" r="13657" b="2263"/>
          <a:stretch>
            <a:fillRect/>
          </a:stretch>
        </p:blipFill>
        <p:spPr>
          <a:xfrm>
            <a:off x="5255848" y="1488828"/>
            <a:ext cx="2008554" cy="4142154"/>
          </a:xfrm>
          <a:prstGeom prst="rect">
            <a:avLst/>
          </a:prstGeom>
        </p:spPr>
      </p:pic>
      <p:pic>
        <p:nvPicPr>
          <p:cNvPr id="12" name="Slika 3" descr="Slika na kojoj se prikazuje žirafa, sisavac, životinja, stajanje&#10;&#10;Opis je automatski generiran">
            <a:extLst>
              <a:ext uri="{FF2B5EF4-FFF2-40B4-BE49-F238E27FC236}">
                <a16:creationId xmlns="" xmlns:a16="http://schemas.microsoft.com/office/drawing/2014/main" id="{11A49928-EB37-492B-861D-E5E0BF0AC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38" t="1629" r="13657" b="2263"/>
          <a:stretch>
            <a:fillRect/>
          </a:stretch>
        </p:blipFill>
        <p:spPr>
          <a:xfrm>
            <a:off x="7283941" y="1477110"/>
            <a:ext cx="2008554" cy="4142154"/>
          </a:xfrm>
          <a:prstGeom prst="rect">
            <a:avLst/>
          </a:prstGeom>
        </p:spPr>
      </p:pic>
      <p:pic>
        <p:nvPicPr>
          <p:cNvPr id="13" name="Slika 3" descr="Slika na kojoj se prikazuje žirafa, sisavac, životinja, stajanje&#10;&#10;Opis je automatski generiran">
            <a:extLst>
              <a:ext uri="{FF2B5EF4-FFF2-40B4-BE49-F238E27FC236}">
                <a16:creationId xmlns="" xmlns:a16="http://schemas.microsoft.com/office/drawing/2014/main" id="{11A49928-EB37-492B-861D-E5E0BF0AC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38" t="1629" r="13657" b="2263"/>
          <a:stretch>
            <a:fillRect/>
          </a:stretch>
        </p:blipFill>
        <p:spPr>
          <a:xfrm>
            <a:off x="9304216" y="1488830"/>
            <a:ext cx="2008554" cy="414215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14397" y="5611446"/>
            <a:ext cx="3240000" cy="156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55940" y="5615626"/>
            <a:ext cx="5760000" cy="156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96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169</Words>
  <PresentationFormat>Custom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Kako su organizirana živa bića </vt:lpstr>
      <vt:lpstr>Slide 2</vt:lpstr>
      <vt:lpstr>Slide 3</vt:lpstr>
      <vt:lpstr>Obilježja živih bića</vt:lpstr>
      <vt:lpstr>Obilježja živih bića</vt:lpstr>
      <vt:lpstr>Ustroj živog svijeta u prirodi</vt:lpstr>
      <vt:lpstr>Ustroj živog svijeta u prirodi</vt:lpstr>
      <vt:lpstr>Slide 8</vt:lpstr>
      <vt:lpstr>Ustroj živog svijeta u prirodi</vt:lpstr>
      <vt:lpstr>Ustroj živog svijeta u prirodi</vt:lpstr>
      <vt:lpstr>biosfera</vt:lpstr>
      <vt:lpstr>Ustroj živog svijeta u prirodi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2019-04-17T17:48:08Z</dcterms:created>
  <dcterms:modified xsi:type="dcterms:W3CDTF">2019-08-06T07:04:35Z</dcterms:modified>
</cp:coreProperties>
</file>